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sldIdLst>
    <p:sldId id="266" r:id="rId5"/>
    <p:sldId id="262" r:id="rId6"/>
    <p:sldId id="259" r:id="rId7"/>
    <p:sldId id="260" r:id="rId8"/>
    <p:sldId id="261" r:id="rId9"/>
    <p:sldId id="263" r:id="rId10"/>
    <p:sldId id="264" r:id="rId11"/>
    <p:sldId id="265" r:id="rId12"/>
    <p:sldId id="267" r:id="rId13"/>
  </p:sldIdLst>
  <p:sldSz cx="12192000" cy="6858000"/>
  <p:notesSz cx="6858000" cy="9144000"/>
  <p:embeddedFontLst>
    <p:embeddedFont>
      <p:font typeface="Calibri Light" pitchFamily="34" charset="0"/>
      <p:regular r:id="rId14"/>
      <p:italic r:id="rId15"/>
    </p:embeddedFont>
    <p:embeddedFont>
      <p:font typeface="Calibri" pitchFamily="34" charset="0"/>
      <p:regular r:id="rId16"/>
      <p:bold r:id="rId17"/>
      <p:italic r:id="rId18"/>
      <p:boldItalic r:id="rId19"/>
    </p:embeddedFont>
  </p:embeddedFontLst>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AB0D"/>
    <a:srgbClr val="18DA18"/>
    <a:srgbClr val="E7D5CB"/>
    <a:srgbClr val="38C3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p:scale>
          <a:sx n="81" d="100"/>
          <a:sy n="81" d="100"/>
        </p:scale>
        <p:origin x="-78" y="-6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1.fntdata"/><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29B5EA65-FAF1-4614-BA6D-D98FA1C57BC8}"/>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xmlns="" id="{A4D98B3D-6BDE-4F96-820A-8AE265D720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xmlns="" id="{55F4B449-D8B8-470B-9204-8FFB234C9FE3}"/>
              </a:ext>
            </a:extLst>
          </p:cNvPr>
          <p:cNvSpPr>
            <a:spLocks noGrp="1"/>
          </p:cNvSpPr>
          <p:nvPr>
            <p:ph type="dt" sz="half" idx="10"/>
          </p:nvPr>
        </p:nvSpPr>
        <p:spPr/>
        <p:txBody>
          <a:bodyPr/>
          <a:lstStyle/>
          <a:p>
            <a:fld id="{57299E6C-BA26-46FB-B662-DF5864E8242F}" type="datetimeFigureOut">
              <a:rPr lang="pl-PL" smtClean="0"/>
              <a:t>2020-11-10</a:t>
            </a:fld>
            <a:endParaRPr lang="pl-PL"/>
          </a:p>
        </p:txBody>
      </p:sp>
      <p:sp>
        <p:nvSpPr>
          <p:cNvPr id="5" name="Symbol zastępczy stopki 4">
            <a:extLst>
              <a:ext uri="{FF2B5EF4-FFF2-40B4-BE49-F238E27FC236}">
                <a16:creationId xmlns:a16="http://schemas.microsoft.com/office/drawing/2014/main" xmlns="" id="{66436FC6-097D-4351-87FD-FA303B445D93}"/>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xmlns="" id="{886072E2-B396-47F3-93ED-EDC52F027D3F}"/>
              </a:ext>
            </a:extLst>
          </p:cNvPr>
          <p:cNvSpPr>
            <a:spLocks noGrp="1"/>
          </p:cNvSpPr>
          <p:nvPr>
            <p:ph type="sldNum" sz="quarter" idx="12"/>
          </p:nvPr>
        </p:nvSpPr>
        <p:spPr/>
        <p:txBody>
          <a:bodyPr/>
          <a:lstStyle/>
          <a:p>
            <a:fld id="{DEE9729F-6E98-4525-A254-8427573ABA22}" type="slidenum">
              <a:rPr lang="pl-PL" smtClean="0"/>
              <a:t>‹#›</a:t>
            </a:fld>
            <a:endParaRPr lang="pl-PL"/>
          </a:p>
        </p:txBody>
      </p:sp>
    </p:spTree>
    <p:extLst>
      <p:ext uri="{BB962C8B-B14F-4D97-AF65-F5344CB8AC3E}">
        <p14:creationId xmlns:p14="http://schemas.microsoft.com/office/powerpoint/2010/main" val="2349627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F1940632-7967-4240-9480-81425BBB3EB0}"/>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xmlns="" id="{6245BFE8-D790-463B-AAD6-5C63B36EF0D5}"/>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xmlns="" id="{E09BAF21-23FB-4BC8-9AF4-E7506FD991E3}"/>
              </a:ext>
            </a:extLst>
          </p:cNvPr>
          <p:cNvSpPr>
            <a:spLocks noGrp="1"/>
          </p:cNvSpPr>
          <p:nvPr>
            <p:ph type="dt" sz="half" idx="10"/>
          </p:nvPr>
        </p:nvSpPr>
        <p:spPr/>
        <p:txBody>
          <a:bodyPr/>
          <a:lstStyle/>
          <a:p>
            <a:fld id="{57299E6C-BA26-46FB-B662-DF5864E8242F}" type="datetimeFigureOut">
              <a:rPr lang="pl-PL" smtClean="0"/>
              <a:t>2020-11-10</a:t>
            </a:fld>
            <a:endParaRPr lang="pl-PL"/>
          </a:p>
        </p:txBody>
      </p:sp>
      <p:sp>
        <p:nvSpPr>
          <p:cNvPr id="5" name="Symbol zastępczy stopki 4">
            <a:extLst>
              <a:ext uri="{FF2B5EF4-FFF2-40B4-BE49-F238E27FC236}">
                <a16:creationId xmlns:a16="http://schemas.microsoft.com/office/drawing/2014/main" xmlns="" id="{94DC55F1-C4EE-42E9-9CF8-1C4EACD56432}"/>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xmlns="" id="{4DF3B2BA-C579-43C6-8F11-BC01F6901005}"/>
              </a:ext>
            </a:extLst>
          </p:cNvPr>
          <p:cNvSpPr>
            <a:spLocks noGrp="1"/>
          </p:cNvSpPr>
          <p:nvPr>
            <p:ph type="sldNum" sz="quarter" idx="12"/>
          </p:nvPr>
        </p:nvSpPr>
        <p:spPr/>
        <p:txBody>
          <a:bodyPr/>
          <a:lstStyle/>
          <a:p>
            <a:fld id="{DEE9729F-6E98-4525-A254-8427573ABA22}" type="slidenum">
              <a:rPr lang="pl-PL" smtClean="0"/>
              <a:t>‹#›</a:t>
            </a:fld>
            <a:endParaRPr lang="pl-PL"/>
          </a:p>
        </p:txBody>
      </p:sp>
    </p:spTree>
    <p:extLst>
      <p:ext uri="{BB962C8B-B14F-4D97-AF65-F5344CB8AC3E}">
        <p14:creationId xmlns:p14="http://schemas.microsoft.com/office/powerpoint/2010/main" val="1934883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xmlns="" id="{2DFA43B9-0652-4733-9D7B-BB79C066093B}"/>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xmlns="" id="{B8B29C12-C61F-4F5F-954A-02E32D5894DB}"/>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xmlns="" id="{D881AED2-E4BD-4669-BA4D-94F530B6EEA4}"/>
              </a:ext>
            </a:extLst>
          </p:cNvPr>
          <p:cNvSpPr>
            <a:spLocks noGrp="1"/>
          </p:cNvSpPr>
          <p:nvPr>
            <p:ph type="dt" sz="half" idx="10"/>
          </p:nvPr>
        </p:nvSpPr>
        <p:spPr/>
        <p:txBody>
          <a:bodyPr/>
          <a:lstStyle/>
          <a:p>
            <a:fld id="{57299E6C-BA26-46FB-B662-DF5864E8242F}" type="datetimeFigureOut">
              <a:rPr lang="pl-PL" smtClean="0"/>
              <a:t>2020-11-10</a:t>
            </a:fld>
            <a:endParaRPr lang="pl-PL"/>
          </a:p>
        </p:txBody>
      </p:sp>
      <p:sp>
        <p:nvSpPr>
          <p:cNvPr id="5" name="Symbol zastępczy stopki 4">
            <a:extLst>
              <a:ext uri="{FF2B5EF4-FFF2-40B4-BE49-F238E27FC236}">
                <a16:creationId xmlns:a16="http://schemas.microsoft.com/office/drawing/2014/main" xmlns="" id="{0BB3A5E1-1A0E-4E9E-B362-4BC54D2ED923}"/>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xmlns="" id="{B1D9D3AB-8AE4-4417-8DF6-F3ADF3E83A68}"/>
              </a:ext>
            </a:extLst>
          </p:cNvPr>
          <p:cNvSpPr>
            <a:spLocks noGrp="1"/>
          </p:cNvSpPr>
          <p:nvPr>
            <p:ph type="sldNum" sz="quarter" idx="12"/>
          </p:nvPr>
        </p:nvSpPr>
        <p:spPr/>
        <p:txBody>
          <a:bodyPr/>
          <a:lstStyle/>
          <a:p>
            <a:fld id="{DEE9729F-6E98-4525-A254-8427573ABA22}" type="slidenum">
              <a:rPr lang="pl-PL" smtClean="0"/>
              <a:t>‹#›</a:t>
            </a:fld>
            <a:endParaRPr lang="pl-PL"/>
          </a:p>
        </p:txBody>
      </p:sp>
    </p:spTree>
    <p:extLst>
      <p:ext uri="{BB962C8B-B14F-4D97-AF65-F5344CB8AC3E}">
        <p14:creationId xmlns:p14="http://schemas.microsoft.com/office/powerpoint/2010/main" val="215979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CD12A478-00DC-454F-ADCA-963A121DA1DC}"/>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xmlns="" id="{56E2131E-0E78-4597-B243-A9A23728105B}"/>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xmlns="" id="{657E5132-59D7-4E07-92E9-A535BE2CF9D3}"/>
              </a:ext>
            </a:extLst>
          </p:cNvPr>
          <p:cNvSpPr>
            <a:spLocks noGrp="1"/>
          </p:cNvSpPr>
          <p:nvPr>
            <p:ph type="dt" sz="half" idx="10"/>
          </p:nvPr>
        </p:nvSpPr>
        <p:spPr/>
        <p:txBody>
          <a:bodyPr/>
          <a:lstStyle/>
          <a:p>
            <a:fld id="{57299E6C-BA26-46FB-B662-DF5864E8242F}" type="datetimeFigureOut">
              <a:rPr lang="pl-PL" smtClean="0"/>
              <a:t>2020-11-10</a:t>
            </a:fld>
            <a:endParaRPr lang="pl-PL"/>
          </a:p>
        </p:txBody>
      </p:sp>
      <p:sp>
        <p:nvSpPr>
          <p:cNvPr id="5" name="Symbol zastępczy stopki 4">
            <a:extLst>
              <a:ext uri="{FF2B5EF4-FFF2-40B4-BE49-F238E27FC236}">
                <a16:creationId xmlns:a16="http://schemas.microsoft.com/office/drawing/2014/main" xmlns="" id="{F8FEF075-8F36-44A9-B7FD-836A08375BC8}"/>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xmlns="" id="{A4C557EB-36D0-4615-9715-01AE8C2CA35F}"/>
              </a:ext>
            </a:extLst>
          </p:cNvPr>
          <p:cNvSpPr>
            <a:spLocks noGrp="1"/>
          </p:cNvSpPr>
          <p:nvPr>
            <p:ph type="sldNum" sz="quarter" idx="12"/>
          </p:nvPr>
        </p:nvSpPr>
        <p:spPr/>
        <p:txBody>
          <a:bodyPr/>
          <a:lstStyle/>
          <a:p>
            <a:fld id="{DEE9729F-6E98-4525-A254-8427573ABA22}" type="slidenum">
              <a:rPr lang="pl-PL" smtClean="0"/>
              <a:t>‹#›</a:t>
            </a:fld>
            <a:endParaRPr lang="pl-PL"/>
          </a:p>
        </p:txBody>
      </p:sp>
    </p:spTree>
    <p:extLst>
      <p:ext uri="{BB962C8B-B14F-4D97-AF65-F5344CB8AC3E}">
        <p14:creationId xmlns:p14="http://schemas.microsoft.com/office/powerpoint/2010/main" val="1275282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127E4A1F-E263-4E46-B4B6-E89294C26120}"/>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xmlns="" id="{2B3D336E-6F38-4553-A6F1-500691E16F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xmlns="" id="{FF6EA40C-C5D2-4CB9-AA83-D90DACF097AE}"/>
              </a:ext>
            </a:extLst>
          </p:cNvPr>
          <p:cNvSpPr>
            <a:spLocks noGrp="1"/>
          </p:cNvSpPr>
          <p:nvPr>
            <p:ph type="dt" sz="half" idx="10"/>
          </p:nvPr>
        </p:nvSpPr>
        <p:spPr/>
        <p:txBody>
          <a:bodyPr/>
          <a:lstStyle/>
          <a:p>
            <a:fld id="{57299E6C-BA26-46FB-B662-DF5864E8242F}" type="datetimeFigureOut">
              <a:rPr lang="pl-PL" smtClean="0"/>
              <a:t>2020-11-10</a:t>
            </a:fld>
            <a:endParaRPr lang="pl-PL"/>
          </a:p>
        </p:txBody>
      </p:sp>
      <p:sp>
        <p:nvSpPr>
          <p:cNvPr id="5" name="Symbol zastępczy stopki 4">
            <a:extLst>
              <a:ext uri="{FF2B5EF4-FFF2-40B4-BE49-F238E27FC236}">
                <a16:creationId xmlns:a16="http://schemas.microsoft.com/office/drawing/2014/main" xmlns="" id="{554CA1A4-AD90-47F8-BF4D-B3A26F0EFB72}"/>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xmlns="" id="{764A1C13-A9BA-43E8-85FB-730EB57AD3D8}"/>
              </a:ext>
            </a:extLst>
          </p:cNvPr>
          <p:cNvSpPr>
            <a:spLocks noGrp="1"/>
          </p:cNvSpPr>
          <p:nvPr>
            <p:ph type="sldNum" sz="quarter" idx="12"/>
          </p:nvPr>
        </p:nvSpPr>
        <p:spPr/>
        <p:txBody>
          <a:bodyPr/>
          <a:lstStyle/>
          <a:p>
            <a:fld id="{DEE9729F-6E98-4525-A254-8427573ABA22}" type="slidenum">
              <a:rPr lang="pl-PL" smtClean="0"/>
              <a:t>‹#›</a:t>
            </a:fld>
            <a:endParaRPr lang="pl-PL"/>
          </a:p>
        </p:txBody>
      </p:sp>
    </p:spTree>
    <p:extLst>
      <p:ext uri="{BB962C8B-B14F-4D97-AF65-F5344CB8AC3E}">
        <p14:creationId xmlns:p14="http://schemas.microsoft.com/office/powerpoint/2010/main" val="2849708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E6621DD6-0337-49C4-BF04-A569704AE33D}"/>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xmlns="" id="{B83441CB-6F5B-4EEE-94AA-36EA1725CE5B}"/>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xmlns="" id="{B41906FC-FA47-422C-9158-7E393AC8529D}"/>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xmlns="" id="{C11A25CE-53C8-47F7-A193-C760AC68A9DB}"/>
              </a:ext>
            </a:extLst>
          </p:cNvPr>
          <p:cNvSpPr>
            <a:spLocks noGrp="1"/>
          </p:cNvSpPr>
          <p:nvPr>
            <p:ph type="dt" sz="half" idx="10"/>
          </p:nvPr>
        </p:nvSpPr>
        <p:spPr/>
        <p:txBody>
          <a:bodyPr/>
          <a:lstStyle/>
          <a:p>
            <a:fld id="{57299E6C-BA26-46FB-B662-DF5864E8242F}" type="datetimeFigureOut">
              <a:rPr lang="pl-PL" smtClean="0"/>
              <a:t>2020-11-10</a:t>
            </a:fld>
            <a:endParaRPr lang="pl-PL"/>
          </a:p>
        </p:txBody>
      </p:sp>
      <p:sp>
        <p:nvSpPr>
          <p:cNvPr id="6" name="Symbol zastępczy stopki 5">
            <a:extLst>
              <a:ext uri="{FF2B5EF4-FFF2-40B4-BE49-F238E27FC236}">
                <a16:creationId xmlns:a16="http://schemas.microsoft.com/office/drawing/2014/main" xmlns="" id="{5500C577-41A1-481B-9F4D-685EAFA0C272}"/>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xmlns="" id="{E927CD6C-932C-488C-9268-9BF7094F8132}"/>
              </a:ext>
            </a:extLst>
          </p:cNvPr>
          <p:cNvSpPr>
            <a:spLocks noGrp="1"/>
          </p:cNvSpPr>
          <p:nvPr>
            <p:ph type="sldNum" sz="quarter" idx="12"/>
          </p:nvPr>
        </p:nvSpPr>
        <p:spPr/>
        <p:txBody>
          <a:bodyPr/>
          <a:lstStyle/>
          <a:p>
            <a:fld id="{DEE9729F-6E98-4525-A254-8427573ABA22}" type="slidenum">
              <a:rPr lang="pl-PL" smtClean="0"/>
              <a:t>‹#›</a:t>
            </a:fld>
            <a:endParaRPr lang="pl-PL"/>
          </a:p>
        </p:txBody>
      </p:sp>
    </p:spTree>
    <p:extLst>
      <p:ext uri="{BB962C8B-B14F-4D97-AF65-F5344CB8AC3E}">
        <p14:creationId xmlns:p14="http://schemas.microsoft.com/office/powerpoint/2010/main" val="3642611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C7D56626-BE05-4180-B057-2E6AB4F77ACF}"/>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xmlns="" id="{D06523E3-A2CF-41AA-A3A7-2ABB0E8292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xmlns="" id="{FBB88698-6DC1-4880-8900-370AEC6A648D}"/>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xmlns="" id="{A4A336EA-9AB5-48E4-8229-D0CFC3FA3D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xmlns="" id="{CAEC23A0-8087-41C7-9F0F-7F4CC832379D}"/>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xmlns="" id="{F9350F62-BD36-4814-A873-AD7FF439014E}"/>
              </a:ext>
            </a:extLst>
          </p:cNvPr>
          <p:cNvSpPr>
            <a:spLocks noGrp="1"/>
          </p:cNvSpPr>
          <p:nvPr>
            <p:ph type="dt" sz="half" idx="10"/>
          </p:nvPr>
        </p:nvSpPr>
        <p:spPr/>
        <p:txBody>
          <a:bodyPr/>
          <a:lstStyle/>
          <a:p>
            <a:fld id="{57299E6C-BA26-46FB-B662-DF5864E8242F}" type="datetimeFigureOut">
              <a:rPr lang="pl-PL" smtClean="0"/>
              <a:t>2020-11-10</a:t>
            </a:fld>
            <a:endParaRPr lang="pl-PL"/>
          </a:p>
        </p:txBody>
      </p:sp>
      <p:sp>
        <p:nvSpPr>
          <p:cNvPr id="8" name="Symbol zastępczy stopki 7">
            <a:extLst>
              <a:ext uri="{FF2B5EF4-FFF2-40B4-BE49-F238E27FC236}">
                <a16:creationId xmlns:a16="http://schemas.microsoft.com/office/drawing/2014/main" xmlns="" id="{BB6027E7-D5CF-4617-BB96-B4668B138226}"/>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xmlns="" id="{B6E8FE5C-064F-46BA-9CE2-D85E991403B0}"/>
              </a:ext>
            </a:extLst>
          </p:cNvPr>
          <p:cNvSpPr>
            <a:spLocks noGrp="1"/>
          </p:cNvSpPr>
          <p:nvPr>
            <p:ph type="sldNum" sz="quarter" idx="12"/>
          </p:nvPr>
        </p:nvSpPr>
        <p:spPr/>
        <p:txBody>
          <a:bodyPr/>
          <a:lstStyle/>
          <a:p>
            <a:fld id="{DEE9729F-6E98-4525-A254-8427573ABA22}" type="slidenum">
              <a:rPr lang="pl-PL" smtClean="0"/>
              <a:t>‹#›</a:t>
            </a:fld>
            <a:endParaRPr lang="pl-PL"/>
          </a:p>
        </p:txBody>
      </p:sp>
    </p:spTree>
    <p:extLst>
      <p:ext uri="{BB962C8B-B14F-4D97-AF65-F5344CB8AC3E}">
        <p14:creationId xmlns:p14="http://schemas.microsoft.com/office/powerpoint/2010/main" val="1840233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035BEA30-76FF-4E11-AC8C-EF1769865252}"/>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xmlns="" id="{136D11AA-A2C0-447E-98AD-B21C12F2AEA9}"/>
              </a:ext>
            </a:extLst>
          </p:cNvPr>
          <p:cNvSpPr>
            <a:spLocks noGrp="1"/>
          </p:cNvSpPr>
          <p:nvPr>
            <p:ph type="dt" sz="half" idx="10"/>
          </p:nvPr>
        </p:nvSpPr>
        <p:spPr/>
        <p:txBody>
          <a:bodyPr/>
          <a:lstStyle/>
          <a:p>
            <a:fld id="{57299E6C-BA26-46FB-B662-DF5864E8242F}" type="datetimeFigureOut">
              <a:rPr lang="pl-PL" smtClean="0"/>
              <a:t>2020-11-10</a:t>
            </a:fld>
            <a:endParaRPr lang="pl-PL"/>
          </a:p>
        </p:txBody>
      </p:sp>
      <p:sp>
        <p:nvSpPr>
          <p:cNvPr id="4" name="Symbol zastępczy stopki 3">
            <a:extLst>
              <a:ext uri="{FF2B5EF4-FFF2-40B4-BE49-F238E27FC236}">
                <a16:creationId xmlns:a16="http://schemas.microsoft.com/office/drawing/2014/main" xmlns="" id="{FD1D1190-AAF1-4327-B27F-BA8A53207FB3}"/>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xmlns="" id="{CE0A9077-2194-4661-A8F7-6F9A8FFA2279}"/>
              </a:ext>
            </a:extLst>
          </p:cNvPr>
          <p:cNvSpPr>
            <a:spLocks noGrp="1"/>
          </p:cNvSpPr>
          <p:nvPr>
            <p:ph type="sldNum" sz="quarter" idx="12"/>
          </p:nvPr>
        </p:nvSpPr>
        <p:spPr/>
        <p:txBody>
          <a:bodyPr/>
          <a:lstStyle/>
          <a:p>
            <a:fld id="{DEE9729F-6E98-4525-A254-8427573ABA22}" type="slidenum">
              <a:rPr lang="pl-PL" smtClean="0"/>
              <a:t>‹#›</a:t>
            </a:fld>
            <a:endParaRPr lang="pl-PL"/>
          </a:p>
        </p:txBody>
      </p:sp>
    </p:spTree>
    <p:extLst>
      <p:ext uri="{BB962C8B-B14F-4D97-AF65-F5344CB8AC3E}">
        <p14:creationId xmlns:p14="http://schemas.microsoft.com/office/powerpoint/2010/main" val="2198825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xmlns="" id="{DB96F5F7-2485-4F66-8838-6236D83C09AC}"/>
              </a:ext>
            </a:extLst>
          </p:cNvPr>
          <p:cNvSpPr>
            <a:spLocks noGrp="1"/>
          </p:cNvSpPr>
          <p:nvPr>
            <p:ph type="dt" sz="half" idx="10"/>
          </p:nvPr>
        </p:nvSpPr>
        <p:spPr/>
        <p:txBody>
          <a:bodyPr/>
          <a:lstStyle/>
          <a:p>
            <a:fld id="{57299E6C-BA26-46FB-B662-DF5864E8242F}" type="datetimeFigureOut">
              <a:rPr lang="pl-PL" smtClean="0"/>
              <a:t>2020-11-10</a:t>
            </a:fld>
            <a:endParaRPr lang="pl-PL"/>
          </a:p>
        </p:txBody>
      </p:sp>
      <p:sp>
        <p:nvSpPr>
          <p:cNvPr id="3" name="Symbol zastępczy stopki 2">
            <a:extLst>
              <a:ext uri="{FF2B5EF4-FFF2-40B4-BE49-F238E27FC236}">
                <a16:creationId xmlns:a16="http://schemas.microsoft.com/office/drawing/2014/main" xmlns="" id="{C252BC9C-CFC1-4D69-AC40-68F00504EA6A}"/>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xmlns="" id="{CBA54E6E-81EA-4B2E-9EB6-6ED7D0C063C0}"/>
              </a:ext>
            </a:extLst>
          </p:cNvPr>
          <p:cNvSpPr>
            <a:spLocks noGrp="1"/>
          </p:cNvSpPr>
          <p:nvPr>
            <p:ph type="sldNum" sz="quarter" idx="12"/>
          </p:nvPr>
        </p:nvSpPr>
        <p:spPr/>
        <p:txBody>
          <a:bodyPr/>
          <a:lstStyle/>
          <a:p>
            <a:fld id="{DEE9729F-6E98-4525-A254-8427573ABA22}" type="slidenum">
              <a:rPr lang="pl-PL" smtClean="0"/>
              <a:t>‹#›</a:t>
            </a:fld>
            <a:endParaRPr lang="pl-PL"/>
          </a:p>
        </p:txBody>
      </p:sp>
    </p:spTree>
    <p:extLst>
      <p:ext uri="{BB962C8B-B14F-4D97-AF65-F5344CB8AC3E}">
        <p14:creationId xmlns:p14="http://schemas.microsoft.com/office/powerpoint/2010/main" val="3578271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B35FC568-43AA-4890-84BC-EFAFB86694DD}"/>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xmlns="" id="{C43B51E7-1DE3-43F1-9295-CE849C2FB7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xmlns="" id="{00445CDA-155B-41BB-898F-D83A20E21B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xmlns="" id="{A79D1D36-4504-44FA-A8D9-31DFC98F4B46}"/>
              </a:ext>
            </a:extLst>
          </p:cNvPr>
          <p:cNvSpPr>
            <a:spLocks noGrp="1"/>
          </p:cNvSpPr>
          <p:nvPr>
            <p:ph type="dt" sz="half" idx="10"/>
          </p:nvPr>
        </p:nvSpPr>
        <p:spPr/>
        <p:txBody>
          <a:bodyPr/>
          <a:lstStyle/>
          <a:p>
            <a:fld id="{57299E6C-BA26-46FB-B662-DF5864E8242F}" type="datetimeFigureOut">
              <a:rPr lang="pl-PL" smtClean="0"/>
              <a:t>2020-11-10</a:t>
            </a:fld>
            <a:endParaRPr lang="pl-PL"/>
          </a:p>
        </p:txBody>
      </p:sp>
      <p:sp>
        <p:nvSpPr>
          <p:cNvPr id="6" name="Symbol zastępczy stopki 5">
            <a:extLst>
              <a:ext uri="{FF2B5EF4-FFF2-40B4-BE49-F238E27FC236}">
                <a16:creationId xmlns:a16="http://schemas.microsoft.com/office/drawing/2014/main" xmlns="" id="{B296E348-131D-434B-A635-7A9C86953033}"/>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xmlns="" id="{A0FD16EF-C8D5-4607-9A36-F33FB3EE5ABD}"/>
              </a:ext>
            </a:extLst>
          </p:cNvPr>
          <p:cNvSpPr>
            <a:spLocks noGrp="1"/>
          </p:cNvSpPr>
          <p:nvPr>
            <p:ph type="sldNum" sz="quarter" idx="12"/>
          </p:nvPr>
        </p:nvSpPr>
        <p:spPr/>
        <p:txBody>
          <a:bodyPr/>
          <a:lstStyle/>
          <a:p>
            <a:fld id="{DEE9729F-6E98-4525-A254-8427573ABA22}" type="slidenum">
              <a:rPr lang="pl-PL" smtClean="0"/>
              <a:t>‹#›</a:t>
            </a:fld>
            <a:endParaRPr lang="pl-PL"/>
          </a:p>
        </p:txBody>
      </p:sp>
    </p:spTree>
    <p:extLst>
      <p:ext uri="{BB962C8B-B14F-4D97-AF65-F5344CB8AC3E}">
        <p14:creationId xmlns:p14="http://schemas.microsoft.com/office/powerpoint/2010/main" val="1022740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193C20D4-F264-4FCE-88DA-800C293A96B2}"/>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xmlns="" id="{452D3DCD-F942-4E7A-A321-0B3413A51E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xmlns="" id="{AE709E73-05B2-4B88-8F2E-A80EE0FD77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xmlns="" id="{57430EF6-8D35-4DAA-B6B8-B49AEA7A7348}"/>
              </a:ext>
            </a:extLst>
          </p:cNvPr>
          <p:cNvSpPr>
            <a:spLocks noGrp="1"/>
          </p:cNvSpPr>
          <p:nvPr>
            <p:ph type="dt" sz="half" idx="10"/>
          </p:nvPr>
        </p:nvSpPr>
        <p:spPr/>
        <p:txBody>
          <a:bodyPr/>
          <a:lstStyle/>
          <a:p>
            <a:fld id="{57299E6C-BA26-46FB-B662-DF5864E8242F}" type="datetimeFigureOut">
              <a:rPr lang="pl-PL" smtClean="0"/>
              <a:t>2020-11-10</a:t>
            </a:fld>
            <a:endParaRPr lang="pl-PL"/>
          </a:p>
        </p:txBody>
      </p:sp>
      <p:sp>
        <p:nvSpPr>
          <p:cNvPr id="6" name="Symbol zastępczy stopki 5">
            <a:extLst>
              <a:ext uri="{FF2B5EF4-FFF2-40B4-BE49-F238E27FC236}">
                <a16:creationId xmlns:a16="http://schemas.microsoft.com/office/drawing/2014/main" xmlns="" id="{366A8032-C03E-441E-BD9A-6280412F3D94}"/>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xmlns="" id="{79A7F18A-6956-4AB6-83C6-0A7058BD5F41}"/>
              </a:ext>
            </a:extLst>
          </p:cNvPr>
          <p:cNvSpPr>
            <a:spLocks noGrp="1"/>
          </p:cNvSpPr>
          <p:nvPr>
            <p:ph type="sldNum" sz="quarter" idx="12"/>
          </p:nvPr>
        </p:nvSpPr>
        <p:spPr/>
        <p:txBody>
          <a:bodyPr/>
          <a:lstStyle/>
          <a:p>
            <a:fld id="{DEE9729F-6E98-4525-A254-8427573ABA22}" type="slidenum">
              <a:rPr lang="pl-PL" smtClean="0"/>
              <a:t>‹#›</a:t>
            </a:fld>
            <a:endParaRPr lang="pl-PL"/>
          </a:p>
        </p:txBody>
      </p:sp>
    </p:spTree>
    <p:extLst>
      <p:ext uri="{BB962C8B-B14F-4D97-AF65-F5344CB8AC3E}">
        <p14:creationId xmlns:p14="http://schemas.microsoft.com/office/powerpoint/2010/main" val="1324105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xmlns="" id="{4FC8F302-F9DF-419C-9047-C961FF5026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xmlns="" id="{7F6C7392-0872-49FD-BC36-46A9A416E9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xmlns="" id="{464FE26F-0CBE-45C8-BB1D-4984A9ECE4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299E6C-BA26-46FB-B662-DF5864E8242F}" type="datetimeFigureOut">
              <a:rPr lang="pl-PL" smtClean="0"/>
              <a:t>2020-11-10</a:t>
            </a:fld>
            <a:endParaRPr lang="pl-PL"/>
          </a:p>
        </p:txBody>
      </p:sp>
      <p:sp>
        <p:nvSpPr>
          <p:cNvPr id="5" name="Symbol zastępczy stopki 4">
            <a:extLst>
              <a:ext uri="{FF2B5EF4-FFF2-40B4-BE49-F238E27FC236}">
                <a16:creationId xmlns:a16="http://schemas.microsoft.com/office/drawing/2014/main" xmlns="" id="{A1B18916-03C9-472D-9BBE-28E0CFFE2C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xmlns="" id="{1C82C34B-1BB8-461C-B530-68A5870CDA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E9729F-6E98-4525-A254-8427573ABA22}" type="slidenum">
              <a:rPr lang="pl-PL" smtClean="0"/>
              <a:t>‹#›</a:t>
            </a:fld>
            <a:endParaRPr lang="pl-PL"/>
          </a:p>
        </p:txBody>
      </p:sp>
    </p:spTree>
    <p:extLst>
      <p:ext uri="{BB962C8B-B14F-4D97-AF65-F5344CB8AC3E}">
        <p14:creationId xmlns:p14="http://schemas.microsoft.com/office/powerpoint/2010/main" val="4273497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ideo" Target="https://www.youtube.com/embed/-mI645aCTgo?feature=oembed" TargetMode="External"/><Relationship Id="rId6" Type="http://schemas.openxmlformats.org/officeDocument/2006/relationships/image" Target="../media/image5.jpeg"/><Relationship Id="rId5" Type="http://schemas.openxmlformats.org/officeDocument/2006/relationships/image" Target="../media/image4.gif"/><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7.xml"/><Relationship Id="rId1" Type="http://schemas.openxmlformats.org/officeDocument/2006/relationships/video" Target="https://www.youtube.com/embed/_NN96QcbGk0?feature=oembed" TargetMode="External"/><Relationship Id="rId6" Type="http://schemas.openxmlformats.org/officeDocument/2006/relationships/image" Target="../media/image9.gif"/><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ideo" Target="https://www.youtube.com/embed/MyLFTSUWRy8?feature=oembed" TargetMode="External"/><Relationship Id="rId6" Type="http://schemas.openxmlformats.org/officeDocument/2006/relationships/image" Target="../media/image11.jpeg"/><Relationship Id="rId5" Type="http://schemas.openxmlformats.org/officeDocument/2006/relationships/image" Target="../media/image4.gif"/><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video" Target="https://www.youtube.com/embed/hJ9SZzcOP_I?feature=oembed" TargetMode="External"/><Relationship Id="rId6" Type="http://schemas.openxmlformats.org/officeDocument/2006/relationships/image" Target="../media/image4.gif"/><Relationship Id="rId5" Type="http://schemas.openxmlformats.org/officeDocument/2006/relationships/image" Target="../media/image14.pn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slideLayout" Target="../slideLayouts/slideLayout7.xml"/><Relationship Id="rId1" Type="http://schemas.openxmlformats.org/officeDocument/2006/relationships/video" Target="https://www.youtube.com/embed/NREwvjzaRc8?feature=oembed" TargetMode="External"/><Relationship Id="rId6" Type="http://schemas.openxmlformats.org/officeDocument/2006/relationships/image" Target="../media/image4.gif"/><Relationship Id="rId5" Type="http://schemas.openxmlformats.org/officeDocument/2006/relationships/image" Target="../media/image8.pn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video" Target="https://www.youtube.com/embed/KYFdP943Ypw?feature=oembed" TargetMode="Externa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ideo" Target="https://www.youtube.com/embed/plug6OIrxRM?feature=oembed" TargetMode="External"/><Relationship Id="rId6" Type="http://schemas.openxmlformats.org/officeDocument/2006/relationships/image" Target="../media/image10.png"/><Relationship Id="rId5" Type="http://schemas.openxmlformats.org/officeDocument/2006/relationships/image" Target="../media/image4.gif"/><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slideLayout" Target="../slideLayouts/slideLayout7.xml"/><Relationship Id="rId1" Type="http://schemas.openxmlformats.org/officeDocument/2006/relationships/video" Target="https://www.youtube.com/embed/FJ83BRqFPBA?feature=oembed" TargetMode="External"/><Relationship Id="rId5" Type="http://schemas.openxmlformats.org/officeDocument/2006/relationships/image" Target="../media/image4.gif"/><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62000">
              <a:schemeClr val="accent4">
                <a:lumMod val="40000"/>
                <a:lumOff val="60000"/>
              </a:schemeClr>
            </a:gs>
            <a:gs pos="19000">
              <a:schemeClr val="accent1">
                <a:lumMod val="20000"/>
                <a:lumOff val="80000"/>
              </a:schemeClr>
            </a:gs>
            <a:gs pos="38000">
              <a:schemeClr val="accent2">
                <a:lumMod val="20000"/>
                <a:lumOff val="80000"/>
              </a:schemeClr>
            </a:gs>
            <a:gs pos="100000">
              <a:schemeClr val="accent4">
                <a:lumMod val="60000"/>
                <a:lumOff val="40000"/>
              </a:schemeClr>
            </a:gs>
          </a:gsLst>
          <a:lin ang="2700000" scaled="1"/>
        </a:gradFill>
        <a:effectLst/>
      </p:bgPr>
    </p:bg>
    <p:spTree>
      <p:nvGrpSpPr>
        <p:cNvPr id="1" name=""/>
        <p:cNvGrpSpPr/>
        <p:nvPr/>
      </p:nvGrpSpPr>
      <p:grpSpPr>
        <a:xfrm>
          <a:off x="0" y="0"/>
          <a:ext cx="0" cy="0"/>
          <a:chOff x="0" y="0"/>
          <a:chExt cx="0" cy="0"/>
        </a:xfrm>
      </p:grpSpPr>
      <p:pic>
        <p:nvPicPr>
          <p:cNvPr id="5" name="Obraz 4" descr="Obraz zawierający rysunek, pomieszczenie&#10;&#10;Opis wygenerowany automatycznie">
            <a:extLst>
              <a:ext uri="{FF2B5EF4-FFF2-40B4-BE49-F238E27FC236}">
                <a16:creationId xmlns:a16="http://schemas.microsoft.com/office/drawing/2014/main" xmlns="" id="{41DBE09E-92B3-4B1C-9BF0-6600E4EBEC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1" y="0"/>
            <a:ext cx="12185057" cy="6858000"/>
          </a:xfrm>
          <a:prstGeom prst="rect">
            <a:avLst/>
          </a:prstGeom>
        </p:spPr>
      </p:pic>
      <p:sp>
        <p:nvSpPr>
          <p:cNvPr id="7" name="Prostokąt 6">
            <a:extLst>
              <a:ext uri="{FF2B5EF4-FFF2-40B4-BE49-F238E27FC236}">
                <a16:creationId xmlns:a16="http://schemas.microsoft.com/office/drawing/2014/main" xmlns="" id="{6DE92B3E-4AD2-45F7-8400-58F1A8DA8A17}"/>
              </a:ext>
            </a:extLst>
          </p:cNvPr>
          <p:cNvSpPr/>
          <p:nvPr/>
        </p:nvSpPr>
        <p:spPr>
          <a:xfrm>
            <a:off x="4757404" y="6004834"/>
            <a:ext cx="7300718" cy="707886"/>
          </a:xfrm>
          <a:prstGeom prst="rect">
            <a:avLst/>
          </a:prstGeom>
          <a:noFill/>
        </p:spPr>
        <p:txBody>
          <a:bodyPr wrap="none" lIns="91440" tIns="45720" rIns="91440" bIns="45720">
            <a:spAutoFit/>
          </a:bodyPr>
          <a:lstStyle/>
          <a:p>
            <a:pPr algn="ctr"/>
            <a:r>
              <a:rPr lang="pl-PL"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Narodowe Święto Niepodległości</a:t>
            </a:r>
            <a:endParaRPr lang="pl-PL"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139736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6000">
              <a:schemeClr val="accent1">
                <a:lumMod val="20000"/>
                <a:lumOff val="80000"/>
              </a:schemeClr>
            </a:gs>
            <a:gs pos="63462">
              <a:schemeClr val="accent4">
                <a:lumMod val="40000"/>
                <a:lumOff val="60000"/>
              </a:schemeClr>
            </a:gs>
            <a:gs pos="87019">
              <a:schemeClr val="accent4">
                <a:lumMod val="60000"/>
                <a:lumOff val="40000"/>
              </a:schemeClr>
            </a:gs>
            <a:gs pos="33000">
              <a:schemeClr val="accent2">
                <a:lumMod val="20000"/>
                <a:lumOff val="80000"/>
              </a:schemeClr>
            </a:gs>
          </a:gsLst>
          <a:lin ang="2700000" scaled="1"/>
        </a:gradFill>
        <a:effectLst/>
      </p:bgPr>
    </p:bg>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xmlns="" id="{B7997B90-5801-4684-9C98-7F99DE3654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04" y="1951090"/>
            <a:ext cx="2787513" cy="5271822"/>
          </a:xfrm>
          <a:prstGeom prst="rect">
            <a:avLst/>
          </a:prstGeom>
        </p:spPr>
      </p:pic>
      <p:sp>
        <p:nvSpPr>
          <p:cNvPr id="6" name="Prostokąt 5">
            <a:extLst>
              <a:ext uri="{FF2B5EF4-FFF2-40B4-BE49-F238E27FC236}">
                <a16:creationId xmlns:a16="http://schemas.microsoft.com/office/drawing/2014/main" xmlns="" id="{6A5C4AD2-D763-418A-8F4D-41B367E9EE03}"/>
              </a:ext>
            </a:extLst>
          </p:cNvPr>
          <p:cNvSpPr/>
          <p:nvPr/>
        </p:nvSpPr>
        <p:spPr>
          <a:xfrm>
            <a:off x="296450" y="182580"/>
            <a:ext cx="6096000" cy="369332"/>
          </a:xfrm>
          <a:prstGeom prst="rect">
            <a:avLst/>
          </a:prstGeom>
        </p:spPr>
        <p:txBody>
          <a:bodyPr>
            <a:spAutoFit/>
          </a:bodyPr>
          <a:lstStyle/>
          <a:p>
            <a:pPr algn="just"/>
            <a:r>
              <a:rPr lang="pl-PL" dirty="0">
                <a:solidFill>
                  <a:srgbClr val="996600"/>
                </a:solidFill>
                <a:latin typeface="Times New Roman" panose="02020603050405020304" pitchFamily="18" charset="0"/>
                <a:cs typeface="Times New Roman" panose="02020603050405020304" pitchFamily="18" charset="0"/>
              </a:rPr>
              <a:t>  </a:t>
            </a:r>
            <a:endParaRPr lang="pl-PL" b="0" i="0" dirty="0">
              <a:solidFill>
                <a:srgbClr val="996600"/>
              </a:solidFill>
              <a:effectLst/>
              <a:latin typeface="Times New Roman" panose="02020603050405020304" pitchFamily="18" charset="0"/>
              <a:cs typeface="Times New Roman" panose="02020603050405020304" pitchFamily="18" charset="0"/>
            </a:endParaRPr>
          </a:p>
        </p:txBody>
      </p:sp>
      <p:pic>
        <p:nvPicPr>
          <p:cNvPr id="9" name="Obraz 8" descr="Obraz zawierający kwiat, budynek, okno&#10;&#10;Opis wygenerowany automatycznie">
            <a:extLst>
              <a:ext uri="{FF2B5EF4-FFF2-40B4-BE49-F238E27FC236}">
                <a16:creationId xmlns:a16="http://schemas.microsoft.com/office/drawing/2014/main" xmlns="" id="{676007FD-CE23-4EE1-B406-6860D4856E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456" y="5121182"/>
            <a:ext cx="3429000" cy="2381250"/>
          </a:xfrm>
          <a:prstGeom prst="rect">
            <a:avLst/>
          </a:prstGeom>
        </p:spPr>
      </p:pic>
      <p:pic>
        <p:nvPicPr>
          <p:cNvPr id="10" name="Obraz 9">
            <a:extLst>
              <a:ext uri="{FF2B5EF4-FFF2-40B4-BE49-F238E27FC236}">
                <a16:creationId xmlns:a16="http://schemas.microsoft.com/office/drawing/2014/main" xmlns="" id="{B034E31C-5823-4ABA-8F87-74F14A9C25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0901" y="5075728"/>
            <a:ext cx="3429000" cy="2381250"/>
          </a:xfrm>
          <a:prstGeom prst="rect">
            <a:avLst/>
          </a:prstGeom>
        </p:spPr>
      </p:pic>
      <p:pic>
        <p:nvPicPr>
          <p:cNvPr id="11" name="Obraz 10">
            <a:extLst>
              <a:ext uri="{FF2B5EF4-FFF2-40B4-BE49-F238E27FC236}">
                <a16:creationId xmlns:a16="http://schemas.microsoft.com/office/drawing/2014/main" xmlns="" id="{E3385191-3AD3-4D57-80BA-342D01761C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98672" y="5862075"/>
            <a:ext cx="2539495" cy="1763538"/>
          </a:xfrm>
          <a:prstGeom prst="rect">
            <a:avLst/>
          </a:prstGeom>
        </p:spPr>
      </p:pic>
      <p:pic>
        <p:nvPicPr>
          <p:cNvPr id="12" name="Obraz 11">
            <a:extLst>
              <a:ext uri="{FF2B5EF4-FFF2-40B4-BE49-F238E27FC236}">
                <a16:creationId xmlns:a16="http://schemas.microsoft.com/office/drawing/2014/main" xmlns="" id="{FE004218-AE76-43C2-AC63-2E3746EA93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5701" y="6106715"/>
            <a:ext cx="2163699" cy="1502569"/>
          </a:xfrm>
          <a:prstGeom prst="rect">
            <a:avLst/>
          </a:prstGeom>
        </p:spPr>
      </p:pic>
      <p:pic>
        <p:nvPicPr>
          <p:cNvPr id="13" name="Obraz 12">
            <a:extLst>
              <a:ext uri="{FF2B5EF4-FFF2-40B4-BE49-F238E27FC236}">
                <a16:creationId xmlns:a16="http://schemas.microsoft.com/office/drawing/2014/main" xmlns="" id="{911798F3-D214-47B5-874C-0636339940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0303" y="5769593"/>
            <a:ext cx="2539495" cy="1763538"/>
          </a:xfrm>
          <a:prstGeom prst="rect">
            <a:avLst/>
          </a:prstGeom>
        </p:spPr>
      </p:pic>
      <p:pic>
        <p:nvPicPr>
          <p:cNvPr id="14" name="Obraz 13" descr="Obraz zawierający czarny, biały, ciemny, siedzi&#10;&#10;Opis wygenerowany automatycznie">
            <a:extLst>
              <a:ext uri="{FF2B5EF4-FFF2-40B4-BE49-F238E27FC236}">
                <a16:creationId xmlns:a16="http://schemas.microsoft.com/office/drawing/2014/main" xmlns="" id="{0C8FB9ED-B769-42CF-829C-9B91FF59150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127045">
            <a:off x="8153021" y="5444047"/>
            <a:ext cx="983535" cy="896832"/>
          </a:xfrm>
          <a:prstGeom prst="rect">
            <a:avLst/>
          </a:prstGeom>
        </p:spPr>
      </p:pic>
      <p:pic>
        <p:nvPicPr>
          <p:cNvPr id="15" name="Obraz 14" descr="Obraz zawierający czarny, biały, ciemny, siedzi&#10;&#10;Opis wygenerowany automatycznie">
            <a:extLst>
              <a:ext uri="{FF2B5EF4-FFF2-40B4-BE49-F238E27FC236}">
                <a16:creationId xmlns:a16="http://schemas.microsoft.com/office/drawing/2014/main" xmlns="" id="{7AD74CD6-45BD-47C7-9DF2-236B4FB143B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517364">
            <a:off x="4499902" y="3328605"/>
            <a:ext cx="1362207" cy="1242122"/>
          </a:xfrm>
          <a:prstGeom prst="rect">
            <a:avLst/>
          </a:prstGeom>
        </p:spPr>
      </p:pic>
      <p:pic>
        <p:nvPicPr>
          <p:cNvPr id="16" name="Obraz 15" descr="Obraz zawierający czarny, biały, ciemny, siedzi&#10;&#10;Opis wygenerowany automatycznie">
            <a:extLst>
              <a:ext uri="{FF2B5EF4-FFF2-40B4-BE49-F238E27FC236}">
                <a16:creationId xmlns:a16="http://schemas.microsoft.com/office/drawing/2014/main" xmlns="" id="{174C0489-B6F4-4933-9D81-480B65AE4A1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42457">
            <a:off x="10996084" y="4405041"/>
            <a:ext cx="1187477" cy="1082795"/>
          </a:xfrm>
          <a:prstGeom prst="rect">
            <a:avLst/>
          </a:prstGeom>
        </p:spPr>
      </p:pic>
      <p:pic>
        <p:nvPicPr>
          <p:cNvPr id="17" name="Obraz 16" descr="Obraz zawierający czarny, biały, ciemny, siedzi&#10;&#10;Opis wygenerowany automatycznie">
            <a:extLst>
              <a:ext uri="{FF2B5EF4-FFF2-40B4-BE49-F238E27FC236}">
                <a16:creationId xmlns:a16="http://schemas.microsoft.com/office/drawing/2014/main" xmlns="" id="{4CE2F722-62B4-41B4-900A-7857577ED9A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4629512">
            <a:off x="2605492" y="4651849"/>
            <a:ext cx="1187477" cy="1082795"/>
          </a:xfrm>
          <a:prstGeom prst="rect">
            <a:avLst/>
          </a:prstGeom>
        </p:spPr>
      </p:pic>
      <p:pic>
        <p:nvPicPr>
          <p:cNvPr id="7" name="Multimedia online 6" title="ZoZi - Co to jest niepodlegￅﾂoￅﾛￄﾇ? (piosenka dla dzieci)">
            <a:hlinkClick r:id="" action="ppaction://media"/>
            <a:extLst>
              <a:ext uri="{FF2B5EF4-FFF2-40B4-BE49-F238E27FC236}">
                <a16:creationId xmlns:a16="http://schemas.microsoft.com/office/drawing/2014/main" xmlns="" id="{506126A0-BB3F-4C13-8598-4A2FB18FF573}"/>
              </a:ext>
            </a:extLst>
          </p:cNvPr>
          <p:cNvPicPr>
            <a:picLocks noRot="1" noChangeAspect="1"/>
          </p:cNvPicPr>
          <p:nvPr>
            <a:videoFile r:link="rId1"/>
          </p:nvPr>
        </p:nvPicPr>
        <p:blipFill>
          <a:blip r:embed="rId6"/>
          <a:stretch>
            <a:fillRect/>
          </a:stretch>
        </p:blipFill>
        <p:spPr>
          <a:xfrm>
            <a:off x="7182678" y="3308341"/>
            <a:ext cx="3809564" cy="2142880"/>
          </a:xfrm>
          <a:prstGeom prst="rect">
            <a:avLst/>
          </a:prstGeom>
        </p:spPr>
      </p:pic>
      <p:sp>
        <p:nvSpPr>
          <p:cNvPr id="8" name="Prostokąt 7">
            <a:extLst>
              <a:ext uri="{FF2B5EF4-FFF2-40B4-BE49-F238E27FC236}">
                <a16:creationId xmlns:a16="http://schemas.microsoft.com/office/drawing/2014/main" xmlns="" id="{CCFCB94E-FBCE-4A69-9B75-7D1DAA508330}"/>
              </a:ext>
            </a:extLst>
          </p:cNvPr>
          <p:cNvSpPr/>
          <p:nvPr/>
        </p:nvSpPr>
        <p:spPr>
          <a:xfrm>
            <a:off x="18697" y="63590"/>
            <a:ext cx="11942323" cy="3108543"/>
          </a:xfrm>
          <a:prstGeom prst="rect">
            <a:avLst/>
          </a:prstGeom>
        </p:spPr>
        <p:txBody>
          <a:bodyPr wrap="square">
            <a:spAutoFit/>
          </a:bodyPr>
          <a:lstStyle/>
          <a:p>
            <a:pPr algn="just"/>
            <a:r>
              <a:rPr lang="pl-PL" dirty="0">
                <a:latin typeface="Times New Roman" panose="02020603050405020304" pitchFamily="18" charset="0"/>
                <a:cs typeface="Times New Roman" panose="02020603050405020304" pitchFamily="18" charset="0"/>
              </a:rPr>
              <a:t>Patriotyzm oznacza przynależność do grupy. A każdy z nas chce przynależeć do jakiejś grupy. Rodzina, naród to te jedne             z ważniejszych. Jestem Polakiem, a dla Polaka ważne są symbole: orzeł biały, biało-czerwona flaga. To nas łączy. </a:t>
            </a:r>
          </a:p>
          <a:p>
            <a:pPr algn="just"/>
            <a:endParaRPr lang="pl-PL" sz="1600" dirty="0">
              <a:latin typeface="Times New Roman" panose="02020603050405020304" pitchFamily="18" charset="0"/>
              <a:cs typeface="Times New Roman" panose="02020603050405020304" pitchFamily="18" charset="0"/>
            </a:endParaRPr>
          </a:p>
          <a:p>
            <a:pPr algn="just"/>
            <a:r>
              <a:rPr lang="pl-PL" dirty="0">
                <a:latin typeface="Times New Roman" panose="02020603050405020304" pitchFamily="18" charset="0"/>
                <a:cs typeface="Times New Roman" panose="02020603050405020304" pitchFamily="18" charset="0"/>
              </a:rPr>
              <a:t>Polska istniała ponad 800 lat, jednak w pewnym momencie stało się coś strasznego i bardzo trudnego. Polska była bardzo słaba i miała 3 silnych sąsiadów. Były to – Rosja, Prusy i Austria. Pewnego roku te silne państwa zabrały część polskiej ziemi. Rosja i Prusy jeszcze raz zabrały ziemie Polski, tak że już tylko taki mały kawałek nam pozostał. Ale to jeszcze nie koniec. Wszystkie te 3 państwa znowu dokonały podziału ziem polskich tak, że już nic nie zostało. Polska zniknęła z mapy. To co zrobiły te 3 państwa nazywamy rozbiorami Polski. Polacy musieli teraz poddać się władzy tych krajów. Te kraje chciały, żeby Polacy zapomnieli o swoim kraju i o wszystkim, co polskie – mówimy że Polska utraciła niepodległość. 11 listopada 1918 to bardzo szczęśliwa data dla wszystkich Polaków. Właśnie tego dnia, po 123 latach niewoli, Polska odzyskała niepodległość. Dlatego też każdego roku 11 listopada obchodzimy nasze święto narodowe – Święto Niepodległości. </a:t>
            </a:r>
          </a:p>
        </p:txBody>
      </p:sp>
    </p:spTree>
    <p:extLst>
      <p:ext uri="{BB962C8B-B14F-4D97-AF65-F5344CB8AC3E}">
        <p14:creationId xmlns:p14="http://schemas.microsoft.com/office/powerpoint/2010/main" val="1989006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ppt_x"/>
                                          </p:val>
                                        </p:tav>
                                        <p:tav tm="100000">
                                          <p:val>
                                            <p:strVal val="#ppt_x"/>
                                          </p:val>
                                        </p:tav>
                                      </p:tavLst>
                                    </p:anim>
                                    <p:anim calcmode="lin" valueType="num">
                                      <p:cBhvr additive="base">
                                        <p:cTn id="3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heel(1)">
                                      <p:cBhvr>
                                        <p:cTn id="40" dur="20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1000"/>
                                        <p:tgtEl>
                                          <p:spTgt spid="15"/>
                                        </p:tgtEl>
                                      </p:cBhvr>
                                    </p:animEffect>
                                    <p:anim calcmode="lin" valueType="num">
                                      <p:cBhvr>
                                        <p:cTn id="46" dur="1000" fill="hold"/>
                                        <p:tgtEl>
                                          <p:spTgt spid="15"/>
                                        </p:tgtEl>
                                        <p:attrNameLst>
                                          <p:attrName>ppt_x</p:attrName>
                                        </p:attrNameLst>
                                      </p:cBhvr>
                                      <p:tavLst>
                                        <p:tav tm="0">
                                          <p:val>
                                            <p:strVal val="#ppt_x"/>
                                          </p:val>
                                        </p:tav>
                                        <p:tav tm="100000">
                                          <p:val>
                                            <p:strVal val="#ppt_x"/>
                                          </p:val>
                                        </p:tav>
                                      </p:tavLst>
                                    </p:anim>
                                    <p:anim calcmode="lin" valueType="num">
                                      <p:cBhvr>
                                        <p:cTn id="4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1000"/>
                                        <p:tgtEl>
                                          <p:spTgt spid="14"/>
                                        </p:tgtEl>
                                      </p:cBhvr>
                                    </p:animEffect>
                                    <p:anim calcmode="lin" valueType="num">
                                      <p:cBhvr>
                                        <p:cTn id="53" dur="1000" fill="hold"/>
                                        <p:tgtEl>
                                          <p:spTgt spid="14"/>
                                        </p:tgtEl>
                                        <p:attrNameLst>
                                          <p:attrName>ppt_x</p:attrName>
                                        </p:attrNameLst>
                                      </p:cBhvr>
                                      <p:tavLst>
                                        <p:tav tm="0">
                                          <p:val>
                                            <p:strVal val="#ppt_x"/>
                                          </p:val>
                                        </p:tav>
                                        <p:tav tm="100000">
                                          <p:val>
                                            <p:strVal val="#ppt_x"/>
                                          </p:val>
                                        </p:tav>
                                      </p:tavLst>
                                    </p:anim>
                                    <p:anim calcmode="lin" valueType="num">
                                      <p:cBhvr>
                                        <p:cTn id="5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 presetClass="mediacall" presetSubtype="0" fill="hold" nodeType="clickEffect">
                                  <p:stCondLst>
                                    <p:cond delay="0"/>
                                  </p:stCondLst>
                                  <p:childTnLst>
                                    <p:cmd type="call" cmd="playFrom(0.0)">
                                      <p:cBhvr>
                                        <p:cTn id="72"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3" fill="hold" display="0">
                  <p:stCondLst>
                    <p:cond delay="indefinite"/>
                  </p:stCondLst>
                </p:cTn>
                <p:tgtEl>
                  <p:spTgt spid="7"/>
                </p:tgtEl>
              </p:cMediaNode>
            </p:video>
            <p:seq concurrent="1" nextAc="seek">
              <p:cTn id="74" restart="whenNotActive" fill="hold" evtFilter="cancelBubble" nodeType="interactiveSeq">
                <p:stCondLst>
                  <p:cond evt="onClick" delay="0">
                    <p:tgtEl>
                      <p:spTgt spid="7"/>
                    </p:tgtEl>
                  </p:cond>
                </p:stCondLst>
                <p:endSync evt="end" delay="0">
                  <p:rtn val="all"/>
                </p:endSync>
                <p:childTnLst>
                  <p:par>
                    <p:cTn id="75" fill="hold">
                      <p:stCondLst>
                        <p:cond delay="0"/>
                      </p:stCondLst>
                      <p:childTnLst>
                        <p:par>
                          <p:cTn id="76" fill="hold">
                            <p:stCondLst>
                              <p:cond delay="0"/>
                            </p:stCondLst>
                            <p:childTnLst>
                              <p:par>
                                <p:cTn id="77" presetID="2" presetClass="mediacall" presetSubtype="0" fill="hold" nodeType="clickEffect">
                                  <p:stCondLst>
                                    <p:cond delay="0"/>
                                  </p:stCondLst>
                                  <p:childTnLst>
                                    <p:cmd type="call" cmd="togglePause">
                                      <p:cBhvr>
                                        <p:cTn id="78" dur="1" fill="hold"/>
                                        <p:tgtEl>
                                          <p:spTgt spid="7"/>
                                        </p:tgtEl>
                                      </p:cBhvr>
                                    </p:cmd>
                                  </p:childTnLst>
                                </p:cTn>
                              </p:par>
                            </p:childTnLst>
                          </p:cTn>
                        </p:par>
                      </p:childTnLst>
                    </p:cTn>
                  </p:par>
                </p:childTnLst>
              </p:cTn>
              <p:nextCondLst>
                <p:cond evt="onClick" delay="0">
                  <p:tgtEl>
                    <p:spTgt spid="7"/>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6000">
              <a:schemeClr val="accent1">
                <a:lumMod val="20000"/>
                <a:lumOff val="80000"/>
              </a:schemeClr>
            </a:gs>
            <a:gs pos="63462">
              <a:schemeClr val="accent4">
                <a:lumMod val="40000"/>
                <a:lumOff val="60000"/>
              </a:schemeClr>
            </a:gs>
            <a:gs pos="87019">
              <a:schemeClr val="accent4">
                <a:lumMod val="60000"/>
                <a:lumOff val="40000"/>
              </a:schemeClr>
            </a:gs>
            <a:gs pos="33000">
              <a:schemeClr val="accent2">
                <a:lumMod val="20000"/>
                <a:lumOff val="80000"/>
              </a:schemeClr>
            </a:gs>
          </a:gsLst>
          <a:lin ang="2700000" scaled="1"/>
        </a:gradFill>
        <a:effectLst/>
      </p:bgPr>
    </p:bg>
    <p:spTree>
      <p:nvGrpSpPr>
        <p:cNvPr id="1" name=""/>
        <p:cNvGrpSpPr/>
        <p:nvPr/>
      </p:nvGrpSpPr>
      <p:grpSpPr>
        <a:xfrm>
          <a:off x="0" y="0"/>
          <a:ext cx="0" cy="0"/>
          <a:chOff x="0" y="0"/>
          <a:chExt cx="0" cy="0"/>
        </a:xfrm>
      </p:grpSpPr>
      <p:pic>
        <p:nvPicPr>
          <p:cNvPr id="5" name="Obraz 4" descr="Obraz zawierający rysunek, dywanik&#10;&#10;Opis wygenerowany automatycznie">
            <a:extLst>
              <a:ext uri="{FF2B5EF4-FFF2-40B4-BE49-F238E27FC236}">
                <a16:creationId xmlns:a16="http://schemas.microsoft.com/office/drawing/2014/main" xmlns="" id="{961C8D81-AB44-4200-A462-AEFF897A6C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8277" y="1287400"/>
            <a:ext cx="3016401" cy="3550202"/>
          </a:xfrm>
          <a:prstGeom prst="rect">
            <a:avLst/>
          </a:prstGeom>
        </p:spPr>
      </p:pic>
      <p:sp>
        <p:nvSpPr>
          <p:cNvPr id="6" name="Prostokąt 5">
            <a:extLst>
              <a:ext uri="{FF2B5EF4-FFF2-40B4-BE49-F238E27FC236}">
                <a16:creationId xmlns:a16="http://schemas.microsoft.com/office/drawing/2014/main" xmlns="" id="{E139FD00-7B16-4B01-8696-8E1EED80B151}"/>
              </a:ext>
            </a:extLst>
          </p:cNvPr>
          <p:cNvSpPr/>
          <p:nvPr/>
        </p:nvSpPr>
        <p:spPr>
          <a:xfrm>
            <a:off x="5648876" y="1130097"/>
            <a:ext cx="6096000" cy="1077218"/>
          </a:xfrm>
          <a:prstGeom prst="rect">
            <a:avLst/>
          </a:prstGeom>
        </p:spPr>
        <p:txBody>
          <a:bodyPr>
            <a:spAutoFit/>
          </a:bodyPr>
          <a:lstStyle/>
          <a:p>
            <a:pPr algn="just"/>
            <a:r>
              <a:rPr lang="pl-PL" sz="1600" b="1" dirty="0">
                <a:latin typeface="arial" panose="020B0604020202020204" pitchFamily="34" charset="0"/>
              </a:rPr>
              <a:t>Godłem Rzeczypospolitej Polskiej jest wizerunek orła białego ze złotą koroną na głowie zwróconej w prawo,            z rozwiniętymi skrzydłami, z dziobem i szponami złotymi, umieszczony w czerwonym polu tarczy. </a:t>
            </a:r>
            <a:endParaRPr lang="pl-PL" sz="1600" b="1" dirty="0"/>
          </a:p>
        </p:txBody>
      </p:sp>
      <p:pic>
        <p:nvPicPr>
          <p:cNvPr id="8" name="Multimedia online 7" title="Lech, Czech i Rus">
            <a:hlinkClick r:id="" action="ppaction://media"/>
            <a:extLst>
              <a:ext uri="{FF2B5EF4-FFF2-40B4-BE49-F238E27FC236}">
                <a16:creationId xmlns:a16="http://schemas.microsoft.com/office/drawing/2014/main" xmlns="" id="{2E60F3B0-29D7-4FBB-9BC9-EA0088A481D8}"/>
              </a:ext>
            </a:extLst>
          </p:cNvPr>
          <p:cNvPicPr>
            <a:picLocks noRot="1" noChangeAspect="1"/>
          </p:cNvPicPr>
          <p:nvPr>
            <a:videoFile r:link="rId1"/>
          </p:nvPr>
        </p:nvPicPr>
        <p:blipFill>
          <a:blip r:embed="rId4"/>
          <a:stretch>
            <a:fillRect/>
          </a:stretch>
        </p:blipFill>
        <p:spPr>
          <a:xfrm>
            <a:off x="5785377" y="3192648"/>
            <a:ext cx="3071204" cy="2301730"/>
          </a:xfrm>
          <a:prstGeom prst="rect">
            <a:avLst/>
          </a:prstGeom>
          <a:ln w="107950" cap="rnd">
            <a:solidFill>
              <a:srgbClr val="C8C6BD"/>
            </a:solidFill>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171450" prst="hardEdge"/>
            <a:extrusionClr>
              <a:srgbClr val="FFFFFF"/>
            </a:extrusionClr>
          </a:sp3d>
        </p:spPr>
      </p:pic>
      <p:sp>
        <p:nvSpPr>
          <p:cNvPr id="23" name="Prostokąt 22">
            <a:extLst>
              <a:ext uri="{FF2B5EF4-FFF2-40B4-BE49-F238E27FC236}">
                <a16:creationId xmlns:a16="http://schemas.microsoft.com/office/drawing/2014/main" xmlns="" id="{6B7D1E2D-A6C4-4DDB-8509-92CCBFC3274B}"/>
              </a:ext>
            </a:extLst>
          </p:cNvPr>
          <p:cNvSpPr/>
          <p:nvPr/>
        </p:nvSpPr>
        <p:spPr>
          <a:xfrm>
            <a:off x="5667594" y="2295491"/>
            <a:ext cx="5432797" cy="584775"/>
          </a:xfrm>
          <a:prstGeom prst="rect">
            <a:avLst/>
          </a:prstGeom>
        </p:spPr>
        <p:txBody>
          <a:bodyPr wrap="square">
            <a:spAutoFit/>
          </a:bodyPr>
          <a:lstStyle/>
          <a:p>
            <a:pPr algn="just"/>
            <a:r>
              <a:rPr lang="pl-PL" sz="1600" b="1" dirty="0">
                <a:latin typeface="arial" panose="020B0604020202020204" pitchFamily="34" charset="0"/>
              </a:rPr>
              <a:t>Legenda o powstaniu państwa Polskiego – opowieść             o Lechu, Czechu i Rusie:</a:t>
            </a:r>
            <a:endParaRPr lang="pl-PL" sz="1600" b="1" dirty="0"/>
          </a:p>
        </p:txBody>
      </p:sp>
      <p:pic>
        <p:nvPicPr>
          <p:cNvPr id="16" name="Obraz 15" descr="Obraz zawierający zabawka, lalka&#10;&#10;Opis wygenerowany automatycznie">
            <a:extLst>
              <a:ext uri="{FF2B5EF4-FFF2-40B4-BE49-F238E27FC236}">
                <a16:creationId xmlns:a16="http://schemas.microsoft.com/office/drawing/2014/main" xmlns="" id="{72201FB8-4401-438E-AB28-E78ED182CD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20940" y="3759991"/>
            <a:ext cx="3271060" cy="2931414"/>
          </a:xfrm>
          <a:prstGeom prst="rect">
            <a:avLst/>
          </a:prstGeom>
        </p:spPr>
      </p:pic>
      <p:pic>
        <p:nvPicPr>
          <p:cNvPr id="40" name="Obraz 39" descr="Obraz zawierający małe, kwiat, czerwony, stół&#10;&#10;Opis wygenerowany automatycznie">
            <a:extLst>
              <a:ext uri="{FF2B5EF4-FFF2-40B4-BE49-F238E27FC236}">
                <a16:creationId xmlns:a16="http://schemas.microsoft.com/office/drawing/2014/main" xmlns="" id="{73BB548F-9018-4ABF-B08F-5A999625E56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4758936">
            <a:off x="-387971" y="5564421"/>
            <a:ext cx="1770997" cy="1233944"/>
          </a:xfrm>
          <a:prstGeom prst="rect">
            <a:avLst/>
          </a:prstGeom>
        </p:spPr>
      </p:pic>
      <p:pic>
        <p:nvPicPr>
          <p:cNvPr id="41" name="Obraz 40" descr="Obraz zawierający małe, kwiat, czerwony, stół&#10;&#10;Opis wygenerowany automatycznie">
            <a:extLst>
              <a:ext uri="{FF2B5EF4-FFF2-40B4-BE49-F238E27FC236}">
                <a16:creationId xmlns:a16="http://schemas.microsoft.com/office/drawing/2014/main" xmlns="" id="{0B2DCA78-5A83-484B-8919-F355DF260DD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4758936">
            <a:off x="540079" y="5638325"/>
            <a:ext cx="1770997" cy="1233944"/>
          </a:xfrm>
          <a:prstGeom prst="rect">
            <a:avLst/>
          </a:prstGeom>
        </p:spPr>
      </p:pic>
      <p:pic>
        <p:nvPicPr>
          <p:cNvPr id="42" name="Obraz 41" descr="Obraz zawierający małe, kwiat, czerwony, stół&#10;&#10;Opis wygenerowany automatycznie">
            <a:extLst>
              <a:ext uri="{FF2B5EF4-FFF2-40B4-BE49-F238E27FC236}">
                <a16:creationId xmlns:a16="http://schemas.microsoft.com/office/drawing/2014/main" xmlns="" id="{44B53991-2C4E-43EF-A701-D8D69CBEEA1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6769753" flipV="1">
            <a:off x="3645755" y="6056218"/>
            <a:ext cx="1770997" cy="1028479"/>
          </a:xfrm>
          <a:prstGeom prst="rect">
            <a:avLst/>
          </a:prstGeom>
        </p:spPr>
      </p:pic>
      <p:pic>
        <p:nvPicPr>
          <p:cNvPr id="43" name="Obraz 42" descr="Obraz zawierający małe, kwiat, czerwony, stół&#10;&#10;Opis wygenerowany automatycznie">
            <a:extLst>
              <a:ext uri="{FF2B5EF4-FFF2-40B4-BE49-F238E27FC236}">
                <a16:creationId xmlns:a16="http://schemas.microsoft.com/office/drawing/2014/main" xmlns="" id="{ACFC193A-7E59-44CE-A515-6EB55200833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4758936">
            <a:off x="9195100" y="6249029"/>
            <a:ext cx="1144229" cy="797243"/>
          </a:xfrm>
          <a:prstGeom prst="rect">
            <a:avLst/>
          </a:prstGeom>
        </p:spPr>
      </p:pic>
      <p:pic>
        <p:nvPicPr>
          <p:cNvPr id="44" name="Obraz 43" descr="Obraz zawierający małe, kwiat, czerwony, stół&#10;&#10;Opis wygenerowany automatycznie">
            <a:extLst>
              <a:ext uri="{FF2B5EF4-FFF2-40B4-BE49-F238E27FC236}">
                <a16:creationId xmlns:a16="http://schemas.microsoft.com/office/drawing/2014/main" xmlns="" id="{80865AC4-4542-4632-A17C-B55B35D835C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4758936">
            <a:off x="7420202" y="6183661"/>
            <a:ext cx="1331864" cy="927978"/>
          </a:xfrm>
          <a:prstGeom prst="rect">
            <a:avLst/>
          </a:prstGeom>
        </p:spPr>
      </p:pic>
      <p:pic>
        <p:nvPicPr>
          <p:cNvPr id="45" name="Obraz 44" descr="Obraz zawierający małe, kwiat, czerwony, stół&#10;&#10;Opis wygenerowany automatycznie">
            <a:extLst>
              <a:ext uri="{FF2B5EF4-FFF2-40B4-BE49-F238E27FC236}">
                <a16:creationId xmlns:a16="http://schemas.microsoft.com/office/drawing/2014/main" xmlns="" id="{DEE10CA9-9855-4D93-93F6-1F0110BE5B0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4758936">
            <a:off x="7971083" y="6214138"/>
            <a:ext cx="1770997" cy="1233944"/>
          </a:xfrm>
          <a:prstGeom prst="rect">
            <a:avLst/>
          </a:prstGeom>
        </p:spPr>
      </p:pic>
      <p:pic>
        <p:nvPicPr>
          <p:cNvPr id="46" name="Obraz 45" descr="Obraz zawierający małe, kwiat, czerwony, stół&#10;&#10;Opis wygenerowany automatycznie">
            <a:extLst>
              <a:ext uri="{FF2B5EF4-FFF2-40B4-BE49-F238E27FC236}">
                <a16:creationId xmlns:a16="http://schemas.microsoft.com/office/drawing/2014/main" xmlns="" id="{F00473C0-9C2E-4000-BBBC-C12FF46F7C3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6769753" flipV="1">
            <a:off x="9722810" y="6151561"/>
            <a:ext cx="1275631" cy="740803"/>
          </a:xfrm>
          <a:prstGeom prst="rect">
            <a:avLst/>
          </a:prstGeom>
        </p:spPr>
      </p:pic>
      <p:pic>
        <p:nvPicPr>
          <p:cNvPr id="47" name="Obraz 46" descr="Obraz zawierający małe, kwiat, czerwony, stół&#10;&#10;Opis wygenerowany automatycznie">
            <a:extLst>
              <a:ext uri="{FF2B5EF4-FFF2-40B4-BE49-F238E27FC236}">
                <a16:creationId xmlns:a16="http://schemas.microsoft.com/office/drawing/2014/main" xmlns="" id="{8BC1C3E9-4545-471A-BD72-8EE8F48222E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6769753" flipV="1">
            <a:off x="10073102" y="6285752"/>
            <a:ext cx="1770997" cy="1028479"/>
          </a:xfrm>
          <a:prstGeom prst="rect">
            <a:avLst/>
          </a:prstGeom>
        </p:spPr>
      </p:pic>
      <p:pic>
        <p:nvPicPr>
          <p:cNvPr id="48" name="Obraz 47" descr="Obraz zawierający małe, kwiat, czerwony, stół&#10;&#10;Opis wygenerowany automatycznie">
            <a:extLst>
              <a:ext uri="{FF2B5EF4-FFF2-40B4-BE49-F238E27FC236}">
                <a16:creationId xmlns:a16="http://schemas.microsoft.com/office/drawing/2014/main" xmlns="" id="{77B9638C-7097-4DA9-A62B-EDC8242EE19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6769753" flipV="1">
            <a:off x="10890620" y="5816386"/>
            <a:ext cx="1770997" cy="1028479"/>
          </a:xfrm>
          <a:prstGeom prst="rect">
            <a:avLst/>
          </a:prstGeom>
        </p:spPr>
      </p:pic>
      <p:pic>
        <p:nvPicPr>
          <p:cNvPr id="49" name="Obraz 48" descr="Obraz zawierający małe, kwiat, czerwony, stół&#10;&#10;Opis wygenerowany automatycznie">
            <a:extLst>
              <a:ext uri="{FF2B5EF4-FFF2-40B4-BE49-F238E27FC236}">
                <a16:creationId xmlns:a16="http://schemas.microsoft.com/office/drawing/2014/main" xmlns="" id="{08A39BA0-7765-462F-8244-F93B637B409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6769753" flipV="1">
            <a:off x="5525919" y="6177166"/>
            <a:ext cx="1770997" cy="1028479"/>
          </a:xfrm>
          <a:prstGeom prst="rect">
            <a:avLst/>
          </a:prstGeom>
        </p:spPr>
      </p:pic>
      <p:pic>
        <p:nvPicPr>
          <p:cNvPr id="50" name="Obraz 49" descr="Obraz zawierający małe, kwiat, czerwony, stół&#10;&#10;Opis wygenerowany automatycznie">
            <a:extLst>
              <a:ext uri="{FF2B5EF4-FFF2-40B4-BE49-F238E27FC236}">
                <a16:creationId xmlns:a16="http://schemas.microsoft.com/office/drawing/2014/main" xmlns="" id="{B35B40B3-75CF-430A-AB2B-6A65FEEB6A4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6769753" flipV="1">
            <a:off x="6310745" y="6133410"/>
            <a:ext cx="1770997" cy="1028479"/>
          </a:xfrm>
          <a:prstGeom prst="rect">
            <a:avLst/>
          </a:prstGeom>
        </p:spPr>
      </p:pic>
      <p:pic>
        <p:nvPicPr>
          <p:cNvPr id="51" name="Obraz 50" descr="Obraz zawierający małe, kwiat, czerwony, stół&#10;&#10;Opis wygenerowany automatycznie">
            <a:extLst>
              <a:ext uri="{FF2B5EF4-FFF2-40B4-BE49-F238E27FC236}">
                <a16:creationId xmlns:a16="http://schemas.microsoft.com/office/drawing/2014/main" xmlns="" id="{62E61D95-1B8B-44E4-8645-3FDE433FF72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6769753" flipV="1">
            <a:off x="1370686" y="5698271"/>
            <a:ext cx="1770997" cy="1028479"/>
          </a:xfrm>
          <a:prstGeom prst="rect">
            <a:avLst/>
          </a:prstGeom>
        </p:spPr>
      </p:pic>
      <p:pic>
        <p:nvPicPr>
          <p:cNvPr id="53" name="Obraz 52" descr="Obraz zawierający małe, kwiat, czerwony, stół&#10;&#10;Opis wygenerowany automatycznie">
            <a:extLst>
              <a:ext uri="{FF2B5EF4-FFF2-40B4-BE49-F238E27FC236}">
                <a16:creationId xmlns:a16="http://schemas.microsoft.com/office/drawing/2014/main" xmlns="" id="{CC52630D-64E9-4A91-9F19-09F188843FC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4758936">
            <a:off x="2426446" y="5628984"/>
            <a:ext cx="1434206" cy="999285"/>
          </a:xfrm>
          <a:prstGeom prst="rect">
            <a:avLst/>
          </a:prstGeom>
        </p:spPr>
      </p:pic>
      <p:pic>
        <p:nvPicPr>
          <p:cNvPr id="54" name="Obraz 53" descr="Obraz zawierający małe, kwiat, czerwony, stół&#10;&#10;Opis wygenerowany automatycznie">
            <a:extLst>
              <a:ext uri="{FF2B5EF4-FFF2-40B4-BE49-F238E27FC236}">
                <a16:creationId xmlns:a16="http://schemas.microsoft.com/office/drawing/2014/main" xmlns="" id="{A9171ADB-A871-4134-AC6B-7DCB227F0B6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4758936">
            <a:off x="3068796" y="5733517"/>
            <a:ext cx="1495363" cy="1041896"/>
          </a:xfrm>
          <a:prstGeom prst="rect">
            <a:avLst/>
          </a:prstGeom>
        </p:spPr>
      </p:pic>
      <p:pic>
        <p:nvPicPr>
          <p:cNvPr id="55" name="Obraz 54" descr="Obraz zawierający małe, kwiat, czerwony, stół&#10;&#10;Opis wygenerowany automatycznie">
            <a:extLst>
              <a:ext uri="{FF2B5EF4-FFF2-40B4-BE49-F238E27FC236}">
                <a16:creationId xmlns:a16="http://schemas.microsoft.com/office/drawing/2014/main" xmlns="" id="{9866727C-8C57-4B15-BCDF-1E1B4997C09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4758936">
            <a:off x="4730354" y="6172371"/>
            <a:ext cx="1770997" cy="1233944"/>
          </a:xfrm>
          <a:prstGeom prst="rect">
            <a:avLst/>
          </a:prstGeom>
        </p:spPr>
      </p:pic>
      <p:sp>
        <p:nvSpPr>
          <p:cNvPr id="58" name="Prostokąt 57">
            <a:extLst>
              <a:ext uri="{FF2B5EF4-FFF2-40B4-BE49-F238E27FC236}">
                <a16:creationId xmlns:a16="http://schemas.microsoft.com/office/drawing/2014/main" xmlns="" id="{5321FD7A-BA2E-4D56-B261-A568DDD78957}"/>
              </a:ext>
            </a:extLst>
          </p:cNvPr>
          <p:cNvSpPr/>
          <p:nvPr/>
        </p:nvSpPr>
        <p:spPr>
          <a:xfrm>
            <a:off x="934523" y="179651"/>
            <a:ext cx="10322954" cy="707886"/>
          </a:xfrm>
          <a:prstGeom prst="rect">
            <a:avLst/>
          </a:prstGeom>
          <a:noFill/>
        </p:spPr>
        <p:txBody>
          <a:bodyPr wrap="none" lIns="91440" tIns="45720" rIns="91440" bIns="45720">
            <a:spAutoFit/>
          </a:bodyPr>
          <a:lstStyle/>
          <a:p>
            <a:pPr algn="ctr"/>
            <a:r>
              <a:rPr lang="pl-PL"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Symbole narodowe. Godło Polski – orzeł biały.</a:t>
            </a:r>
            <a:endParaRPr lang="pl-PL"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9893183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1000"/>
                                        <p:tgtEl>
                                          <p:spTgt spid="40"/>
                                        </p:tgtEl>
                                      </p:cBhvr>
                                    </p:animEffect>
                                    <p:anim calcmode="lin" valueType="num">
                                      <p:cBhvr>
                                        <p:cTn id="13" dur="1000" fill="hold"/>
                                        <p:tgtEl>
                                          <p:spTgt spid="40"/>
                                        </p:tgtEl>
                                        <p:attrNameLst>
                                          <p:attrName>ppt_x</p:attrName>
                                        </p:attrNameLst>
                                      </p:cBhvr>
                                      <p:tavLst>
                                        <p:tav tm="0">
                                          <p:val>
                                            <p:strVal val="#ppt_x"/>
                                          </p:val>
                                        </p:tav>
                                        <p:tav tm="100000">
                                          <p:val>
                                            <p:strVal val="#ppt_x"/>
                                          </p:val>
                                        </p:tav>
                                      </p:tavLst>
                                    </p:anim>
                                    <p:anim calcmode="lin" valueType="num">
                                      <p:cBhvr>
                                        <p:cTn id="14" dur="1000" fill="hold"/>
                                        <p:tgtEl>
                                          <p:spTgt spid="4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1000"/>
                                        <p:tgtEl>
                                          <p:spTgt spid="41"/>
                                        </p:tgtEl>
                                      </p:cBhvr>
                                    </p:animEffect>
                                    <p:anim calcmode="lin" valueType="num">
                                      <p:cBhvr>
                                        <p:cTn id="18" dur="1000" fill="hold"/>
                                        <p:tgtEl>
                                          <p:spTgt spid="41"/>
                                        </p:tgtEl>
                                        <p:attrNameLst>
                                          <p:attrName>ppt_x</p:attrName>
                                        </p:attrNameLst>
                                      </p:cBhvr>
                                      <p:tavLst>
                                        <p:tav tm="0">
                                          <p:val>
                                            <p:strVal val="#ppt_x"/>
                                          </p:val>
                                        </p:tav>
                                        <p:tav tm="100000">
                                          <p:val>
                                            <p:strVal val="#ppt_x"/>
                                          </p:val>
                                        </p:tav>
                                      </p:tavLst>
                                    </p:anim>
                                    <p:anim calcmode="lin" valueType="num">
                                      <p:cBhvr>
                                        <p:cTn id="19" dur="1000" fill="hold"/>
                                        <p:tgtEl>
                                          <p:spTgt spid="4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1000"/>
                                        <p:tgtEl>
                                          <p:spTgt spid="43"/>
                                        </p:tgtEl>
                                      </p:cBhvr>
                                    </p:animEffect>
                                    <p:anim calcmode="lin" valueType="num">
                                      <p:cBhvr>
                                        <p:cTn id="28" dur="1000" fill="hold"/>
                                        <p:tgtEl>
                                          <p:spTgt spid="43"/>
                                        </p:tgtEl>
                                        <p:attrNameLst>
                                          <p:attrName>ppt_x</p:attrName>
                                        </p:attrNameLst>
                                      </p:cBhvr>
                                      <p:tavLst>
                                        <p:tav tm="0">
                                          <p:val>
                                            <p:strVal val="#ppt_x"/>
                                          </p:val>
                                        </p:tav>
                                        <p:tav tm="100000">
                                          <p:val>
                                            <p:strVal val="#ppt_x"/>
                                          </p:val>
                                        </p:tav>
                                      </p:tavLst>
                                    </p:anim>
                                    <p:anim calcmode="lin" valueType="num">
                                      <p:cBhvr>
                                        <p:cTn id="29" dur="1000" fill="hold"/>
                                        <p:tgtEl>
                                          <p:spTgt spid="4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1000"/>
                                        <p:tgtEl>
                                          <p:spTgt spid="44"/>
                                        </p:tgtEl>
                                      </p:cBhvr>
                                    </p:animEffect>
                                    <p:anim calcmode="lin" valueType="num">
                                      <p:cBhvr>
                                        <p:cTn id="33" dur="1000" fill="hold"/>
                                        <p:tgtEl>
                                          <p:spTgt spid="44"/>
                                        </p:tgtEl>
                                        <p:attrNameLst>
                                          <p:attrName>ppt_x</p:attrName>
                                        </p:attrNameLst>
                                      </p:cBhvr>
                                      <p:tavLst>
                                        <p:tav tm="0">
                                          <p:val>
                                            <p:strVal val="#ppt_x"/>
                                          </p:val>
                                        </p:tav>
                                        <p:tav tm="100000">
                                          <p:val>
                                            <p:strVal val="#ppt_x"/>
                                          </p:val>
                                        </p:tav>
                                      </p:tavLst>
                                    </p:anim>
                                    <p:anim calcmode="lin" valueType="num">
                                      <p:cBhvr>
                                        <p:cTn id="34" dur="1000" fill="hold"/>
                                        <p:tgtEl>
                                          <p:spTgt spid="44"/>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fade">
                                      <p:cBhvr>
                                        <p:cTn id="37" dur="1000"/>
                                        <p:tgtEl>
                                          <p:spTgt spid="45"/>
                                        </p:tgtEl>
                                      </p:cBhvr>
                                    </p:animEffect>
                                    <p:anim calcmode="lin" valueType="num">
                                      <p:cBhvr>
                                        <p:cTn id="38" dur="1000" fill="hold"/>
                                        <p:tgtEl>
                                          <p:spTgt spid="45"/>
                                        </p:tgtEl>
                                        <p:attrNameLst>
                                          <p:attrName>ppt_x</p:attrName>
                                        </p:attrNameLst>
                                      </p:cBhvr>
                                      <p:tavLst>
                                        <p:tav tm="0">
                                          <p:val>
                                            <p:strVal val="#ppt_x"/>
                                          </p:val>
                                        </p:tav>
                                        <p:tav tm="100000">
                                          <p:val>
                                            <p:strVal val="#ppt_x"/>
                                          </p:val>
                                        </p:tav>
                                      </p:tavLst>
                                    </p:anim>
                                    <p:anim calcmode="lin" valueType="num">
                                      <p:cBhvr>
                                        <p:cTn id="39" dur="1000" fill="hold"/>
                                        <p:tgtEl>
                                          <p:spTgt spid="45"/>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fade">
                                      <p:cBhvr>
                                        <p:cTn id="42" dur="1000"/>
                                        <p:tgtEl>
                                          <p:spTgt spid="46"/>
                                        </p:tgtEl>
                                      </p:cBhvr>
                                    </p:animEffect>
                                    <p:anim calcmode="lin" valueType="num">
                                      <p:cBhvr>
                                        <p:cTn id="43" dur="1000" fill="hold"/>
                                        <p:tgtEl>
                                          <p:spTgt spid="46"/>
                                        </p:tgtEl>
                                        <p:attrNameLst>
                                          <p:attrName>ppt_x</p:attrName>
                                        </p:attrNameLst>
                                      </p:cBhvr>
                                      <p:tavLst>
                                        <p:tav tm="0">
                                          <p:val>
                                            <p:strVal val="#ppt_x"/>
                                          </p:val>
                                        </p:tav>
                                        <p:tav tm="100000">
                                          <p:val>
                                            <p:strVal val="#ppt_x"/>
                                          </p:val>
                                        </p:tav>
                                      </p:tavLst>
                                    </p:anim>
                                    <p:anim calcmode="lin" valueType="num">
                                      <p:cBhvr>
                                        <p:cTn id="44" dur="1000" fill="hold"/>
                                        <p:tgtEl>
                                          <p:spTgt spid="46"/>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fade">
                                      <p:cBhvr>
                                        <p:cTn id="47" dur="1000"/>
                                        <p:tgtEl>
                                          <p:spTgt spid="47"/>
                                        </p:tgtEl>
                                      </p:cBhvr>
                                    </p:animEffect>
                                    <p:anim calcmode="lin" valueType="num">
                                      <p:cBhvr>
                                        <p:cTn id="48" dur="1000" fill="hold"/>
                                        <p:tgtEl>
                                          <p:spTgt spid="47"/>
                                        </p:tgtEl>
                                        <p:attrNameLst>
                                          <p:attrName>ppt_x</p:attrName>
                                        </p:attrNameLst>
                                      </p:cBhvr>
                                      <p:tavLst>
                                        <p:tav tm="0">
                                          <p:val>
                                            <p:strVal val="#ppt_x"/>
                                          </p:val>
                                        </p:tav>
                                        <p:tav tm="100000">
                                          <p:val>
                                            <p:strVal val="#ppt_x"/>
                                          </p:val>
                                        </p:tav>
                                      </p:tavLst>
                                    </p:anim>
                                    <p:anim calcmode="lin" valueType="num">
                                      <p:cBhvr>
                                        <p:cTn id="49" dur="1000" fill="hold"/>
                                        <p:tgtEl>
                                          <p:spTgt spid="47"/>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fade">
                                      <p:cBhvr>
                                        <p:cTn id="52" dur="1000"/>
                                        <p:tgtEl>
                                          <p:spTgt spid="48"/>
                                        </p:tgtEl>
                                      </p:cBhvr>
                                    </p:animEffect>
                                    <p:anim calcmode="lin" valueType="num">
                                      <p:cBhvr>
                                        <p:cTn id="53" dur="1000" fill="hold"/>
                                        <p:tgtEl>
                                          <p:spTgt spid="48"/>
                                        </p:tgtEl>
                                        <p:attrNameLst>
                                          <p:attrName>ppt_x</p:attrName>
                                        </p:attrNameLst>
                                      </p:cBhvr>
                                      <p:tavLst>
                                        <p:tav tm="0">
                                          <p:val>
                                            <p:strVal val="#ppt_x"/>
                                          </p:val>
                                        </p:tav>
                                        <p:tav tm="100000">
                                          <p:val>
                                            <p:strVal val="#ppt_x"/>
                                          </p:val>
                                        </p:tav>
                                      </p:tavLst>
                                    </p:anim>
                                    <p:anim calcmode="lin" valueType="num">
                                      <p:cBhvr>
                                        <p:cTn id="54" dur="1000" fill="hold"/>
                                        <p:tgtEl>
                                          <p:spTgt spid="4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fade">
                                      <p:cBhvr>
                                        <p:cTn id="57" dur="1000"/>
                                        <p:tgtEl>
                                          <p:spTgt spid="49"/>
                                        </p:tgtEl>
                                      </p:cBhvr>
                                    </p:animEffect>
                                    <p:anim calcmode="lin" valueType="num">
                                      <p:cBhvr>
                                        <p:cTn id="58" dur="1000" fill="hold"/>
                                        <p:tgtEl>
                                          <p:spTgt spid="49"/>
                                        </p:tgtEl>
                                        <p:attrNameLst>
                                          <p:attrName>ppt_x</p:attrName>
                                        </p:attrNameLst>
                                      </p:cBhvr>
                                      <p:tavLst>
                                        <p:tav tm="0">
                                          <p:val>
                                            <p:strVal val="#ppt_x"/>
                                          </p:val>
                                        </p:tav>
                                        <p:tav tm="100000">
                                          <p:val>
                                            <p:strVal val="#ppt_x"/>
                                          </p:val>
                                        </p:tav>
                                      </p:tavLst>
                                    </p:anim>
                                    <p:anim calcmode="lin" valueType="num">
                                      <p:cBhvr>
                                        <p:cTn id="59" dur="1000" fill="hold"/>
                                        <p:tgtEl>
                                          <p:spTgt spid="49"/>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50"/>
                                        </p:tgtEl>
                                        <p:attrNameLst>
                                          <p:attrName>style.visibility</p:attrName>
                                        </p:attrNameLst>
                                      </p:cBhvr>
                                      <p:to>
                                        <p:strVal val="visible"/>
                                      </p:to>
                                    </p:set>
                                    <p:animEffect transition="in" filter="fade">
                                      <p:cBhvr>
                                        <p:cTn id="62" dur="1000"/>
                                        <p:tgtEl>
                                          <p:spTgt spid="50"/>
                                        </p:tgtEl>
                                      </p:cBhvr>
                                    </p:animEffect>
                                    <p:anim calcmode="lin" valueType="num">
                                      <p:cBhvr>
                                        <p:cTn id="63" dur="1000" fill="hold"/>
                                        <p:tgtEl>
                                          <p:spTgt spid="50"/>
                                        </p:tgtEl>
                                        <p:attrNameLst>
                                          <p:attrName>ppt_x</p:attrName>
                                        </p:attrNameLst>
                                      </p:cBhvr>
                                      <p:tavLst>
                                        <p:tav tm="0">
                                          <p:val>
                                            <p:strVal val="#ppt_x"/>
                                          </p:val>
                                        </p:tav>
                                        <p:tav tm="100000">
                                          <p:val>
                                            <p:strVal val="#ppt_x"/>
                                          </p:val>
                                        </p:tav>
                                      </p:tavLst>
                                    </p:anim>
                                    <p:anim calcmode="lin" valueType="num">
                                      <p:cBhvr>
                                        <p:cTn id="64" dur="1000" fill="hold"/>
                                        <p:tgtEl>
                                          <p:spTgt spid="50"/>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1000" fill="hold"/>
                                        <p:tgtEl>
                                          <p:spTgt spid="53"/>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55"/>
                                        </p:tgtEl>
                                        <p:attrNameLst>
                                          <p:attrName>style.visibility</p:attrName>
                                        </p:attrNameLst>
                                      </p:cBhvr>
                                      <p:to>
                                        <p:strVal val="visible"/>
                                      </p:to>
                                    </p:set>
                                    <p:animEffect transition="in" filter="fade">
                                      <p:cBhvr>
                                        <p:cTn id="82" dur="1000"/>
                                        <p:tgtEl>
                                          <p:spTgt spid="55"/>
                                        </p:tgtEl>
                                      </p:cBhvr>
                                    </p:animEffect>
                                    <p:anim calcmode="lin" valueType="num">
                                      <p:cBhvr>
                                        <p:cTn id="83" dur="1000" fill="hold"/>
                                        <p:tgtEl>
                                          <p:spTgt spid="55"/>
                                        </p:tgtEl>
                                        <p:attrNameLst>
                                          <p:attrName>ppt_x</p:attrName>
                                        </p:attrNameLst>
                                      </p:cBhvr>
                                      <p:tavLst>
                                        <p:tav tm="0">
                                          <p:val>
                                            <p:strVal val="#ppt_x"/>
                                          </p:val>
                                        </p:tav>
                                        <p:tav tm="100000">
                                          <p:val>
                                            <p:strVal val="#ppt_x"/>
                                          </p:val>
                                        </p:tav>
                                      </p:tavLst>
                                    </p:anim>
                                    <p:anim calcmode="lin" valueType="num">
                                      <p:cBhvr>
                                        <p:cTn id="8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1" presetClass="entr" presetSubtype="1" fill="hold" nodeType="clickEffect">
                                  <p:stCondLst>
                                    <p:cond delay="0"/>
                                  </p:stCondLst>
                                  <p:childTnLst>
                                    <p:set>
                                      <p:cBhvr>
                                        <p:cTn id="88" dur="1" fill="hold">
                                          <p:stCondLst>
                                            <p:cond delay="0"/>
                                          </p:stCondLst>
                                        </p:cTn>
                                        <p:tgtEl>
                                          <p:spTgt spid="5"/>
                                        </p:tgtEl>
                                        <p:attrNameLst>
                                          <p:attrName>style.visibility</p:attrName>
                                        </p:attrNameLst>
                                      </p:cBhvr>
                                      <p:to>
                                        <p:strVal val="visible"/>
                                      </p:to>
                                    </p:set>
                                    <p:animEffect transition="in" filter="wheel(1)">
                                      <p:cBhvr>
                                        <p:cTn id="89" dur="2000"/>
                                        <p:tgtEl>
                                          <p:spTgt spid="5"/>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500"/>
                                        <p:tgtEl>
                                          <p:spTgt spid="6"/>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23"/>
                                        </p:tgtEl>
                                        <p:attrNameLst>
                                          <p:attrName>style.visibility</p:attrName>
                                        </p:attrNameLst>
                                      </p:cBhvr>
                                      <p:to>
                                        <p:strVal val="visible"/>
                                      </p:to>
                                    </p:set>
                                    <p:animEffect transition="in" filter="fade">
                                      <p:cBhvr>
                                        <p:cTn id="9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0" fill="hold" display="0">
                  <p:stCondLst>
                    <p:cond delay="indefinite"/>
                  </p:stCondLst>
                </p:cTn>
                <p:tgtEl>
                  <p:spTgt spid="8"/>
                </p:tgtEl>
              </p:cMediaNode>
            </p:video>
          </p:childTnLst>
        </p:cTn>
      </p:par>
    </p:tnLst>
    <p:bldLst>
      <p:bldP spid="6"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62000">
              <a:schemeClr val="accent4">
                <a:lumMod val="40000"/>
                <a:lumOff val="60000"/>
              </a:schemeClr>
            </a:gs>
            <a:gs pos="19000">
              <a:schemeClr val="accent1">
                <a:lumMod val="20000"/>
                <a:lumOff val="80000"/>
              </a:schemeClr>
            </a:gs>
            <a:gs pos="38000">
              <a:schemeClr val="accent2">
                <a:lumMod val="20000"/>
                <a:lumOff val="80000"/>
              </a:schemeClr>
            </a:gs>
            <a:gs pos="100000">
              <a:schemeClr val="accent4">
                <a:lumMod val="60000"/>
                <a:lumOff val="40000"/>
              </a:schemeClr>
            </a:gs>
          </a:gsLst>
          <a:lin ang="2700000" scaled="1"/>
        </a:gradFill>
        <a:effectLst/>
      </p:bgPr>
    </p:bg>
    <p:spTree>
      <p:nvGrpSpPr>
        <p:cNvPr id="1" name=""/>
        <p:cNvGrpSpPr/>
        <p:nvPr/>
      </p:nvGrpSpPr>
      <p:grpSpPr>
        <a:xfrm>
          <a:off x="0" y="0"/>
          <a:ext cx="0" cy="0"/>
          <a:chOff x="0" y="0"/>
          <a:chExt cx="0" cy="0"/>
        </a:xfrm>
      </p:grpSpPr>
      <p:sp>
        <p:nvSpPr>
          <p:cNvPr id="3" name="Prostokąt 2">
            <a:extLst>
              <a:ext uri="{FF2B5EF4-FFF2-40B4-BE49-F238E27FC236}">
                <a16:creationId xmlns:a16="http://schemas.microsoft.com/office/drawing/2014/main" xmlns="" id="{7C5E4377-F45E-4108-BEB5-610F06F73566}"/>
              </a:ext>
            </a:extLst>
          </p:cNvPr>
          <p:cNvSpPr/>
          <p:nvPr/>
        </p:nvSpPr>
        <p:spPr>
          <a:xfrm>
            <a:off x="8341502" y="1583786"/>
            <a:ext cx="3611012" cy="4524315"/>
          </a:xfrm>
          <a:prstGeom prst="rect">
            <a:avLst/>
          </a:prstGeom>
        </p:spPr>
        <p:txBody>
          <a:bodyPr wrap="square">
            <a:spAutoFit/>
          </a:bodyPr>
          <a:lstStyle/>
          <a:p>
            <a:pPr algn="just"/>
            <a:r>
              <a:rPr lang="pl-PL" b="1" dirty="0">
                <a:latin typeface="Times New Roman"/>
                <a:cs typeface="Times New Roman"/>
              </a:rPr>
              <a:t>Polski Hymn Narodowy jest to "Pieśń legionów polskich we Włoszech", zwana z czasem "Mazurek Dąbrowskiego", Do dnia dzisiejszego utrzymały się tradycje, według których śpiewanie Mazurka Dąbrowskiego następuje w szczególnych dla kraju momentach, ważnych wydarzeniach, świętach lub rocznicach. Najbliższą okazją do tego jest zbliżające się Święto Konstytucji 3 Maja. Warto więc nauczyć się wszystkich zwrotek na pamięć, aby tego dnia dumnie je wyśpiewać.</a:t>
            </a:r>
          </a:p>
        </p:txBody>
      </p:sp>
      <p:sp>
        <p:nvSpPr>
          <p:cNvPr id="10" name="Prostokąt 9">
            <a:extLst>
              <a:ext uri="{FF2B5EF4-FFF2-40B4-BE49-F238E27FC236}">
                <a16:creationId xmlns:a16="http://schemas.microsoft.com/office/drawing/2014/main" xmlns="" id="{AEE23870-A355-40EA-93CB-4C210714765B}"/>
              </a:ext>
            </a:extLst>
          </p:cNvPr>
          <p:cNvSpPr/>
          <p:nvPr/>
        </p:nvSpPr>
        <p:spPr>
          <a:xfrm>
            <a:off x="1917148" y="415825"/>
            <a:ext cx="8774198" cy="707886"/>
          </a:xfrm>
          <a:prstGeom prst="rect">
            <a:avLst/>
          </a:prstGeom>
          <a:noFill/>
        </p:spPr>
        <p:txBody>
          <a:bodyPr wrap="none" lIns="91440" tIns="45720" rIns="91440" bIns="45720">
            <a:spAutoFit/>
          </a:bodyPr>
          <a:lstStyle/>
          <a:p>
            <a:pPr algn="ctr"/>
            <a:r>
              <a:rPr lang="pl-PL"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Hymn Polski – Mazurek Dąbrowskiego</a:t>
            </a:r>
            <a:endParaRPr lang="pl-PL"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12" name="Obraz 11">
            <a:extLst>
              <a:ext uri="{FF2B5EF4-FFF2-40B4-BE49-F238E27FC236}">
                <a16:creationId xmlns:a16="http://schemas.microsoft.com/office/drawing/2014/main" xmlns="" id="{B2187E7D-44CB-4E3B-B12A-111E3C02CD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318" y="1452789"/>
            <a:ext cx="2701661" cy="5650593"/>
          </a:xfrm>
          <a:prstGeom prst="rect">
            <a:avLst/>
          </a:prstGeom>
        </p:spPr>
      </p:pic>
      <p:pic>
        <p:nvPicPr>
          <p:cNvPr id="15" name="Obraz 14" descr="Obraz zawierający kwiat, budynek, okno&#10;&#10;Opis wygenerowany automatycznie">
            <a:extLst>
              <a:ext uri="{FF2B5EF4-FFF2-40B4-BE49-F238E27FC236}">
                <a16:creationId xmlns:a16="http://schemas.microsoft.com/office/drawing/2014/main" xmlns="" id="{39C9D356-5F65-4534-9085-6DCCC7EE70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82" y="4917476"/>
            <a:ext cx="3429000" cy="2381250"/>
          </a:xfrm>
          <a:prstGeom prst="rect">
            <a:avLst/>
          </a:prstGeom>
        </p:spPr>
      </p:pic>
      <p:pic>
        <p:nvPicPr>
          <p:cNvPr id="16" name="Obraz 15">
            <a:extLst>
              <a:ext uri="{FF2B5EF4-FFF2-40B4-BE49-F238E27FC236}">
                <a16:creationId xmlns:a16="http://schemas.microsoft.com/office/drawing/2014/main" xmlns="" id="{48FCAF97-73DA-420E-A979-49FF0F441A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8175" y="4872022"/>
            <a:ext cx="3429000" cy="2381250"/>
          </a:xfrm>
          <a:prstGeom prst="rect">
            <a:avLst/>
          </a:prstGeom>
        </p:spPr>
      </p:pic>
      <p:pic>
        <p:nvPicPr>
          <p:cNvPr id="17" name="Obraz 16">
            <a:extLst>
              <a:ext uri="{FF2B5EF4-FFF2-40B4-BE49-F238E27FC236}">
                <a16:creationId xmlns:a16="http://schemas.microsoft.com/office/drawing/2014/main" xmlns="" id="{3CD64474-06DF-4638-877C-7FEEFCC874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05946" y="5658369"/>
            <a:ext cx="2539495" cy="1763538"/>
          </a:xfrm>
          <a:prstGeom prst="rect">
            <a:avLst/>
          </a:prstGeom>
        </p:spPr>
      </p:pic>
      <p:pic>
        <p:nvPicPr>
          <p:cNvPr id="18" name="Obraz 17">
            <a:extLst>
              <a:ext uri="{FF2B5EF4-FFF2-40B4-BE49-F238E27FC236}">
                <a16:creationId xmlns:a16="http://schemas.microsoft.com/office/drawing/2014/main" xmlns="" id="{74FE764F-2170-4522-8865-CB08B4F056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2975" y="5903009"/>
            <a:ext cx="2163699" cy="1502569"/>
          </a:xfrm>
          <a:prstGeom prst="rect">
            <a:avLst/>
          </a:prstGeom>
        </p:spPr>
      </p:pic>
      <p:pic>
        <p:nvPicPr>
          <p:cNvPr id="19" name="Obraz 18">
            <a:extLst>
              <a:ext uri="{FF2B5EF4-FFF2-40B4-BE49-F238E27FC236}">
                <a16:creationId xmlns:a16="http://schemas.microsoft.com/office/drawing/2014/main" xmlns="" id="{A0B5AF19-FB75-4E56-A6D7-49B0E55F46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7577" y="5565887"/>
            <a:ext cx="2539495" cy="1763538"/>
          </a:xfrm>
          <a:prstGeom prst="rect">
            <a:avLst/>
          </a:prstGeom>
        </p:spPr>
      </p:pic>
      <p:pic>
        <p:nvPicPr>
          <p:cNvPr id="21" name="Obraz 20" descr="Obraz zawierający czarny, biały, ciemny, siedzi&#10;&#10;Opis wygenerowany automatycznie">
            <a:extLst>
              <a:ext uri="{FF2B5EF4-FFF2-40B4-BE49-F238E27FC236}">
                <a16:creationId xmlns:a16="http://schemas.microsoft.com/office/drawing/2014/main" xmlns="" id="{C10003AD-686A-4C48-90E7-25B1C7ABD8A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533451">
            <a:off x="3081032" y="3869969"/>
            <a:ext cx="1206239" cy="1099904"/>
          </a:xfrm>
          <a:prstGeom prst="rect">
            <a:avLst/>
          </a:prstGeom>
        </p:spPr>
      </p:pic>
      <p:pic>
        <p:nvPicPr>
          <p:cNvPr id="22" name="Obraz 21" descr="Obraz zawierający czarny, biały, ciemny, siedzi&#10;&#10;Opis wygenerowany automatycznie">
            <a:extLst>
              <a:ext uri="{FF2B5EF4-FFF2-40B4-BE49-F238E27FC236}">
                <a16:creationId xmlns:a16="http://schemas.microsoft.com/office/drawing/2014/main" xmlns="" id="{54DFB104-1F2B-4565-9373-AD8B7F1B55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816417">
            <a:off x="259205" y="1375052"/>
            <a:ext cx="1235341" cy="1126440"/>
          </a:xfrm>
          <a:prstGeom prst="rect">
            <a:avLst/>
          </a:prstGeom>
        </p:spPr>
      </p:pic>
      <p:pic>
        <p:nvPicPr>
          <p:cNvPr id="23" name="Obraz 22" descr="Obraz zawierający czarny, biały, ciemny, siedzi&#10;&#10;Opis wygenerowany automatycznie">
            <a:extLst>
              <a:ext uri="{FF2B5EF4-FFF2-40B4-BE49-F238E27FC236}">
                <a16:creationId xmlns:a16="http://schemas.microsoft.com/office/drawing/2014/main" xmlns="" id="{92F6D3D1-C94A-44AA-BE11-4032859B25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533451">
            <a:off x="10961627" y="460821"/>
            <a:ext cx="873384" cy="796391"/>
          </a:xfrm>
          <a:prstGeom prst="rect">
            <a:avLst/>
          </a:prstGeom>
        </p:spPr>
      </p:pic>
      <p:pic>
        <p:nvPicPr>
          <p:cNvPr id="2" name="Multimedia online 1" title="Hymn Polski-Mazurek Dￄﾅbrowskiego(caly)+tekst">
            <a:hlinkClick r:id="" action="ppaction://media"/>
            <a:extLst>
              <a:ext uri="{FF2B5EF4-FFF2-40B4-BE49-F238E27FC236}">
                <a16:creationId xmlns:a16="http://schemas.microsoft.com/office/drawing/2014/main" xmlns="" id="{82B3DB21-6E4B-4029-9C20-04E329966ACA}"/>
              </a:ext>
            </a:extLst>
          </p:cNvPr>
          <p:cNvPicPr>
            <a:picLocks noRot="1" noChangeAspect="1"/>
          </p:cNvPicPr>
          <p:nvPr>
            <a:videoFile r:link="rId1"/>
          </p:nvPr>
        </p:nvPicPr>
        <p:blipFill>
          <a:blip r:embed="rId6"/>
          <a:stretch>
            <a:fillRect/>
          </a:stretch>
        </p:blipFill>
        <p:spPr>
          <a:xfrm>
            <a:off x="4669438" y="1712925"/>
            <a:ext cx="3429000" cy="2569882"/>
          </a:xfrm>
          <a:prstGeom prst="rect">
            <a:avLst/>
          </a:prstGeom>
        </p:spPr>
      </p:pic>
    </p:spTree>
    <p:extLst>
      <p:ext uri="{BB962C8B-B14F-4D97-AF65-F5344CB8AC3E}">
        <p14:creationId xmlns:p14="http://schemas.microsoft.com/office/powerpoint/2010/main" val="25543038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circle(in)">
                                      <p:cBhvr>
                                        <p:cTn id="20" dur="20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1000"/>
                                        <p:tgtEl>
                                          <p:spTgt spid="15"/>
                                        </p:tgtEl>
                                      </p:cBhvr>
                                    </p:animEffect>
                                    <p:anim calcmode="lin" valueType="num">
                                      <p:cBhvr>
                                        <p:cTn id="46" dur="1000" fill="hold"/>
                                        <p:tgtEl>
                                          <p:spTgt spid="15"/>
                                        </p:tgtEl>
                                        <p:attrNameLst>
                                          <p:attrName>ppt_x</p:attrName>
                                        </p:attrNameLst>
                                      </p:cBhvr>
                                      <p:tavLst>
                                        <p:tav tm="0">
                                          <p:val>
                                            <p:strVal val="#ppt_x"/>
                                          </p:val>
                                        </p:tav>
                                        <p:tav tm="100000">
                                          <p:val>
                                            <p:strVal val="#ppt_x"/>
                                          </p:val>
                                        </p:tav>
                                      </p:tavLst>
                                    </p:anim>
                                    <p:anim calcmode="lin" valueType="num">
                                      <p:cBhvr>
                                        <p:cTn id="4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1000"/>
                                        <p:tgtEl>
                                          <p:spTgt spid="21"/>
                                        </p:tgtEl>
                                      </p:cBhvr>
                                    </p:animEffect>
                                    <p:anim calcmode="lin" valueType="num">
                                      <p:cBhvr>
                                        <p:cTn id="53" dur="1000" fill="hold"/>
                                        <p:tgtEl>
                                          <p:spTgt spid="21"/>
                                        </p:tgtEl>
                                        <p:attrNameLst>
                                          <p:attrName>ppt_x</p:attrName>
                                        </p:attrNameLst>
                                      </p:cBhvr>
                                      <p:tavLst>
                                        <p:tav tm="0">
                                          <p:val>
                                            <p:strVal val="#ppt_x"/>
                                          </p:val>
                                        </p:tav>
                                        <p:tav tm="100000">
                                          <p:val>
                                            <p:strVal val="#ppt_x"/>
                                          </p:val>
                                        </p:tav>
                                      </p:tavLst>
                                    </p:anim>
                                    <p:anim calcmode="lin" valueType="num">
                                      <p:cBhvr>
                                        <p:cTn id="5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 presetClass="mediacall" presetSubtype="0" fill="hold" nodeType="clickEffect">
                                  <p:stCondLst>
                                    <p:cond delay="0"/>
                                  </p:stCondLst>
                                  <p:childTnLst>
                                    <p:cmd type="call" cmd="playFrom(0.0)">
                                      <p:cBhvr>
                                        <p:cTn id="72"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3" fill="hold" display="0">
                  <p:stCondLst>
                    <p:cond delay="indefinite"/>
                  </p:stCondLst>
                </p:cTn>
                <p:tgtEl>
                  <p:spTgt spid="2"/>
                </p:tgtEl>
              </p:cMediaNode>
            </p:video>
            <p:seq concurrent="1" nextAc="seek">
              <p:cTn id="74" restart="whenNotActive" fill="hold" evtFilter="cancelBubble" nodeType="interactiveSeq">
                <p:stCondLst>
                  <p:cond evt="onClick" delay="0">
                    <p:tgtEl>
                      <p:spTgt spid="2"/>
                    </p:tgtEl>
                  </p:cond>
                </p:stCondLst>
                <p:endSync evt="end" delay="0">
                  <p:rtn val="all"/>
                </p:endSync>
                <p:childTnLst>
                  <p:par>
                    <p:cTn id="75" fill="hold">
                      <p:stCondLst>
                        <p:cond delay="0"/>
                      </p:stCondLst>
                      <p:childTnLst>
                        <p:par>
                          <p:cTn id="76" fill="hold">
                            <p:stCondLst>
                              <p:cond delay="0"/>
                            </p:stCondLst>
                            <p:childTnLst>
                              <p:par>
                                <p:cTn id="77" presetID="2" presetClass="mediacall" presetSubtype="0" fill="hold" nodeType="clickEffect">
                                  <p:stCondLst>
                                    <p:cond delay="0"/>
                                  </p:stCondLst>
                                  <p:childTnLst>
                                    <p:cmd type="call" cmd="togglePause">
                                      <p:cBhvr>
                                        <p:cTn id="78" dur="1" fill="hold"/>
                                        <p:tgtEl>
                                          <p:spTgt spid="2"/>
                                        </p:tgtEl>
                                      </p:cBhvr>
                                    </p:cmd>
                                  </p:childTnLst>
                                </p:cTn>
                              </p:par>
                            </p:childTnLst>
                          </p:cTn>
                        </p:par>
                      </p:childTnLst>
                    </p:cTn>
                  </p:par>
                </p:childTnLst>
              </p:cTn>
              <p:nextCondLst>
                <p:cond evt="onClick" delay="0">
                  <p:tgtEl>
                    <p:spTgt spid="2"/>
                  </p:tgtEl>
                </p:cond>
              </p:nextCondLst>
            </p:seq>
          </p:childTnLst>
        </p:cTn>
      </p:par>
    </p:tnLst>
    <p:bldLst>
      <p:bldP spid="3"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6000">
              <a:schemeClr val="accent1">
                <a:lumMod val="20000"/>
                <a:lumOff val="80000"/>
              </a:schemeClr>
            </a:gs>
            <a:gs pos="63462">
              <a:schemeClr val="accent4">
                <a:lumMod val="40000"/>
                <a:lumOff val="60000"/>
              </a:schemeClr>
            </a:gs>
            <a:gs pos="87019">
              <a:schemeClr val="accent4">
                <a:lumMod val="60000"/>
                <a:lumOff val="40000"/>
              </a:schemeClr>
            </a:gs>
            <a:gs pos="33000">
              <a:schemeClr val="accent2">
                <a:lumMod val="20000"/>
                <a:lumOff val="80000"/>
              </a:schemeClr>
            </a:gs>
          </a:gsLst>
          <a:lin ang="2700000" scaled="1"/>
        </a:gradFill>
        <a:effectLst/>
      </p:bgPr>
    </p:bg>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xmlns="" id="{4C22B147-3E07-43D9-B33E-1F70CA482BE7}"/>
              </a:ext>
            </a:extLst>
          </p:cNvPr>
          <p:cNvSpPr/>
          <p:nvPr/>
        </p:nvSpPr>
        <p:spPr>
          <a:xfrm>
            <a:off x="4696425" y="755433"/>
            <a:ext cx="6520025" cy="707886"/>
          </a:xfrm>
          <a:prstGeom prst="rect">
            <a:avLst/>
          </a:prstGeom>
        </p:spPr>
        <p:txBody>
          <a:bodyPr wrap="square">
            <a:spAutoFit/>
          </a:bodyPr>
          <a:lstStyle/>
          <a:p>
            <a:pPr algn="ctr"/>
            <a:r>
              <a:rPr lang="pl-PL" sz="4000" b="1" dirty="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Flaga biało – czerwona</a:t>
            </a:r>
            <a:endParaRPr lang="pl-PL" sz="4000" b="1" dirty="0">
              <a:ln w="9525">
                <a:solidFill>
                  <a:schemeClr val="bg1"/>
                </a:solidFill>
                <a:prstDash val="solid"/>
              </a:ln>
              <a:effectLst>
                <a:outerShdw blurRad="12700" dist="38100" dir="2700000" algn="tl" rotWithShape="0">
                  <a:schemeClr val="bg1">
                    <a:lumMod val="50000"/>
                  </a:schemeClr>
                </a:outerShdw>
              </a:effectLst>
            </a:endParaRPr>
          </a:p>
        </p:txBody>
      </p:sp>
      <p:pic>
        <p:nvPicPr>
          <p:cNvPr id="4" name="Obraz 3">
            <a:extLst>
              <a:ext uri="{FF2B5EF4-FFF2-40B4-BE49-F238E27FC236}">
                <a16:creationId xmlns:a16="http://schemas.microsoft.com/office/drawing/2014/main" xmlns="" id="{410CC6D7-4C84-44EB-98CF-655D04ACC9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936" y="370564"/>
            <a:ext cx="4109102" cy="2528678"/>
          </a:xfrm>
          <a:prstGeom prst="rect">
            <a:avLst/>
          </a:prstGeom>
        </p:spPr>
      </p:pic>
      <p:sp>
        <p:nvSpPr>
          <p:cNvPr id="5" name="Prostokąt 4">
            <a:extLst>
              <a:ext uri="{FF2B5EF4-FFF2-40B4-BE49-F238E27FC236}">
                <a16:creationId xmlns:a16="http://schemas.microsoft.com/office/drawing/2014/main" xmlns="" id="{242F675E-1C59-45AE-8C35-E9077AF4CE9D}"/>
              </a:ext>
            </a:extLst>
          </p:cNvPr>
          <p:cNvSpPr/>
          <p:nvPr/>
        </p:nvSpPr>
        <p:spPr>
          <a:xfrm>
            <a:off x="5841304" y="1818190"/>
            <a:ext cx="5908110" cy="2308324"/>
          </a:xfrm>
          <a:prstGeom prst="rect">
            <a:avLst/>
          </a:prstGeom>
        </p:spPr>
        <p:txBody>
          <a:bodyPr wrap="square">
            <a:spAutoFit/>
          </a:bodyPr>
          <a:lstStyle/>
          <a:p>
            <a:pPr algn="just"/>
            <a:r>
              <a:rPr lang="pl-PL" b="1" i="0" dirty="0">
                <a:effectLst/>
                <a:latin typeface="Times New Roman" panose="02020603050405020304" pitchFamily="18" charset="0"/>
                <a:cs typeface="Times New Roman" panose="02020603050405020304" pitchFamily="18" charset="0"/>
              </a:rPr>
              <a:t>Flaga Polski</a:t>
            </a:r>
            <a:r>
              <a:rPr lang="pl-PL" b="1" dirty="0">
                <a:latin typeface="Times New Roman" panose="02020603050405020304" pitchFamily="18" charset="0"/>
                <a:cs typeface="Times New Roman" panose="02020603050405020304" pitchFamily="18" charset="0"/>
              </a:rPr>
              <a:t>  składa się z dwóch równych, poziomych pasów - białego i czerwonego. Kolor biały oznacza srebro, a także wodę oraz czystość. Kolor czerwony jest symbolem ognia, oznacza odwagę i waleczność. </a:t>
            </a:r>
          </a:p>
          <a:p>
            <a:pPr algn="just"/>
            <a:endParaRPr lang="pl-PL" b="1" dirty="0">
              <a:latin typeface="Times New Roman" panose="02020603050405020304" pitchFamily="18" charset="0"/>
              <a:cs typeface="Times New Roman" panose="02020603050405020304" pitchFamily="18" charset="0"/>
            </a:endParaRPr>
          </a:p>
          <a:p>
            <a:pPr algn="just"/>
            <a:r>
              <a:rPr lang="pl-PL" b="1" dirty="0">
                <a:latin typeface="Times New Roman" panose="02020603050405020304" pitchFamily="18" charset="0"/>
                <a:cs typeface="Times New Roman" panose="02020603050405020304" pitchFamily="18" charset="0"/>
              </a:rPr>
              <a:t>Dzień Flagi Rzeczpospolitej Polskiej jest jednym                 z najmłodszych polskich świąt narodowych. Obchodzimy go  2 maja.</a:t>
            </a:r>
          </a:p>
        </p:txBody>
      </p:sp>
      <p:pic>
        <p:nvPicPr>
          <p:cNvPr id="6" name="Multimedia online 6" title="Flaga - polska piosenka patriotyczna">
            <a:hlinkClick r:id="" action="ppaction://media"/>
            <a:extLst>
              <a:ext uri="{FF2B5EF4-FFF2-40B4-BE49-F238E27FC236}">
                <a16:creationId xmlns:a16="http://schemas.microsoft.com/office/drawing/2014/main" xmlns="" id="{7B00BF32-CDC6-4EC9-9DA2-472FF94F65F4}"/>
              </a:ext>
            </a:extLst>
          </p:cNvPr>
          <p:cNvPicPr>
            <a:picLocks noRot="1" noChangeAspect="1"/>
          </p:cNvPicPr>
          <p:nvPr>
            <a:videoFile r:link="rId1"/>
          </p:nvPr>
        </p:nvPicPr>
        <p:blipFill>
          <a:blip r:embed="rId4"/>
          <a:stretch>
            <a:fillRect/>
          </a:stretch>
        </p:blipFill>
        <p:spPr>
          <a:xfrm>
            <a:off x="926659" y="2488112"/>
            <a:ext cx="3855657" cy="2168807"/>
          </a:xfrm>
          <a:prstGeom prst="rect">
            <a:avLst/>
          </a:prstGeom>
          <a:ln w="107950" cap="rnd">
            <a:solidFill>
              <a:srgbClr val="C8C6BD"/>
            </a:solidFill>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171450" prst="hardEdge"/>
            <a:extrusionClr>
              <a:srgbClr val="FFFFFF"/>
            </a:extrusionClr>
          </a:sp3d>
        </p:spPr>
      </p:pic>
      <p:pic>
        <p:nvPicPr>
          <p:cNvPr id="8" name="Obraz 7" descr="Obraz zawierający kwiat, roślina, stół, waza&#10;&#10;Opis wygenerowany automatycznie">
            <a:extLst>
              <a:ext uri="{FF2B5EF4-FFF2-40B4-BE49-F238E27FC236}">
                <a16:creationId xmlns:a16="http://schemas.microsoft.com/office/drawing/2014/main" xmlns="" id="{78D94076-177C-49F6-B1D1-BD488A2782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68274" y="5366591"/>
            <a:ext cx="1578321" cy="3164388"/>
          </a:xfrm>
          <a:prstGeom prst="rect">
            <a:avLst/>
          </a:prstGeom>
        </p:spPr>
      </p:pic>
      <p:pic>
        <p:nvPicPr>
          <p:cNvPr id="9" name="Obraz 8" descr="Obraz zawierający kwiat, roślina, stół, waza&#10;&#10;Opis wygenerowany automatycznie">
            <a:extLst>
              <a:ext uri="{FF2B5EF4-FFF2-40B4-BE49-F238E27FC236}">
                <a16:creationId xmlns:a16="http://schemas.microsoft.com/office/drawing/2014/main" xmlns="" id="{8AF5B566-B536-485D-A595-78C46226FF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244" y="5366591"/>
            <a:ext cx="1710914" cy="3164388"/>
          </a:xfrm>
          <a:prstGeom prst="rect">
            <a:avLst/>
          </a:prstGeom>
        </p:spPr>
      </p:pic>
      <p:pic>
        <p:nvPicPr>
          <p:cNvPr id="10" name="Obraz 9" descr="Obraz zawierający kwiat, roślina, stół, waza&#10;&#10;Opis wygenerowany automatycznie">
            <a:extLst>
              <a:ext uri="{FF2B5EF4-FFF2-40B4-BE49-F238E27FC236}">
                <a16:creationId xmlns:a16="http://schemas.microsoft.com/office/drawing/2014/main" xmlns="" id="{B54D0D82-D6AC-46D6-8240-E7CA328CF0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6199" y="5129445"/>
            <a:ext cx="1710914" cy="3164388"/>
          </a:xfrm>
          <a:prstGeom prst="rect">
            <a:avLst/>
          </a:prstGeom>
        </p:spPr>
      </p:pic>
      <p:pic>
        <p:nvPicPr>
          <p:cNvPr id="11" name="Obraz 10" descr="Obraz zawierający kwiat, roślina, stół, waza&#10;&#10;Opis wygenerowany automatycznie">
            <a:extLst>
              <a:ext uri="{FF2B5EF4-FFF2-40B4-BE49-F238E27FC236}">
                <a16:creationId xmlns:a16="http://schemas.microsoft.com/office/drawing/2014/main" xmlns="" id="{6F585AEA-AEBB-45C6-8A6B-7F64BC2BBC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97116" y="5415600"/>
            <a:ext cx="1366784" cy="2527909"/>
          </a:xfrm>
          <a:prstGeom prst="rect">
            <a:avLst/>
          </a:prstGeom>
        </p:spPr>
      </p:pic>
      <p:pic>
        <p:nvPicPr>
          <p:cNvPr id="12" name="Obraz 11" descr="Obraz zawierający kwiat, roślina, stół, waza&#10;&#10;Opis wygenerowany automatycznie">
            <a:extLst>
              <a:ext uri="{FF2B5EF4-FFF2-40B4-BE49-F238E27FC236}">
                <a16:creationId xmlns:a16="http://schemas.microsoft.com/office/drawing/2014/main" xmlns="" id="{CDE47A2E-1C93-4C45-8381-6D4520E6E9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54381" y="5415600"/>
            <a:ext cx="1428632" cy="2642299"/>
          </a:xfrm>
          <a:prstGeom prst="rect">
            <a:avLst/>
          </a:prstGeom>
        </p:spPr>
      </p:pic>
      <p:pic>
        <p:nvPicPr>
          <p:cNvPr id="13" name="Obraz 12" descr="Obraz zawierający kwiat, roślina, stół, waza&#10;&#10;Opis wygenerowany automatycznie">
            <a:extLst>
              <a:ext uri="{FF2B5EF4-FFF2-40B4-BE49-F238E27FC236}">
                <a16:creationId xmlns:a16="http://schemas.microsoft.com/office/drawing/2014/main" xmlns="" id="{56186675-C0FD-44BD-94C8-BAB283C4E7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0876" y="5048352"/>
            <a:ext cx="1710914" cy="3164388"/>
          </a:xfrm>
          <a:prstGeom prst="rect">
            <a:avLst/>
          </a:prstGeom>
        </p:spPr>
      </p:pic>
      <p:pic>
        <p:nvPicPr>
          <p:cNvPr id="14" name="Obraz 13" descr="Obraz zawierający kwiat, roślina, stół, waza&#10;&#10;Opis wygenerowany automatycznie">
            <a:extLst>
              <a:ext uri="{FF2B5EF4-FFF2-40B4-BE49-F238E27FC236}">
                <a16:creationId xmlns:a16="http://schemas.microsoft.com/office/drawing/2014/main" xmlns="" id="{AA5B71F1-142F-4DE2-B00A-E4B89C1D8B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46441" y="5097361"/>
            <a:ext cx="1710914" cy="3164388"/>
          </a:xfrm>
          <a:prstGeom prst="rect">
            <a:avLst/>
          </a:prstGeom>
        </p:spPr>
      </p:pic>
      <p:pic>
        <p:nvPicPr>
          <p:cNvPr id="15" name="Obraz 14" descr="Obraz zawierający kwiat, roślina, stół, waza&#10;&#10;Opis wygenerowany automatycznie">
            <a:extLst>
              <a:ext uri="{FF2B5EF4-FFF2-40B4-BE49-F238E27FC236}">
                <a16:creationId xmlns:a16="http://schemas.microsoft.com/office/drawing/2014/main" xmlns="" id="{0B2797E1-364E-44C6-AB2A-5D28B04774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70486" y="5097361"/>
            <a:ext cx="1710914" cy="3164388"/>
          </a:xfrm>
          <a:prstGeom prst="rect">
            <a:avLst/>
          </a:prstGeom>
        </p:spPr>
      </p:pic>
      <p:pic>
        <p:nvPicPr>
          <p:cNvPr id="16" name="Obraz 15" descr="Obraz zawierający kwiat, roślina, stół, waza&#10;&#10;Opis wygenerowany automatycznie">
            <a:extLst>
              <a:ext uri="{FF2B5EF4-FFF2-40B4-BE49-F238E27FC236}">
                <a16:creationId xmlns:a16="http://schemas.microsoft.com/office/drawing/2014/main" xmlns="" id="{4CAA264B-135D-4571-BF63-E8FB7F4BB1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37347" y="5273639"/>
            <a:ext cx="1366784" cy="2527909"/>
          </a:xfrm>
          <a:prstGeom prst="rect">
            <a:avLst/>
          </a:prstGeom>
        </p:spPr>
      </p:pic>
      <p:pic>
        <p:nvPicPr>
          <p:cNvPr id="17" name="Obraz 16" descr="Obraz zawierający kwiat, roślina, stół, waza&#10;&#10;Opis wygenerowany automatycznie">
            <a:extLst>
              <a:ext uri="{FF2B5EF4-FFF2-40B4-BE49-F238E27FC236}">
                <a16:creationId xmlns:a16="http://schemas.microsoft.com/office/drawing/2014/main" xmlns="" id="{8A23956E-154D-4086-8917-BD3A80E3B1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10937" y="5684831"/>
            <a:ext cx="1366784" cy="2527909"/>
          </a:xfrm>
          <a:prstGeom prst="rect">
            <a:avLst/>
          </a:prstGeom>
        </p:spPr>
      </p:pic>
      <p:pic>
        <p:nvPicPr>
          <p:cNvPr id="19" name="Obraz 18" descr="Obraz zawierający czarny, biały, ciemny, siedzi&#10;&#10;Opis wygenerowany automatycznie">
            <a:extLst>
              <a:ext uri="{FF2B5EF4-FFF2-40B4-BE49-F238E27FC236}">
                <a16:creationId xmlns:a16="http://schemas.microsoft.com/office/drawing/2014/main" xmlns="" id="{8D1FD08C-C7B9-4A34-B74C-0A5FAA98CE8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753360">
            <a:off x="10655648" y="705791"/>
            <a:ext cx="1362207" cy="1242122"/>
          </a:xfrm>
          <a:prstGeom prst="rect">
            <a:avLst/>
          </a:prstGeom>
        </p:spPr>
      </p:pic>
      <p:pic>
        <p:nvPicPr>
          <p:cNvPr id="20" name="Obraz 19" descr="Obraz zawierający czarny, biały, ciemny, siedzi&#10;&#10;Opis wygenerowany automatycznie">
            <a:extLst>
              <a:ext uri="{FF2B5EF4-FFF2-40B4-BE49-F238E27FC236}">
                <a16:creationId xmlns:a16="http://schemas.microsoft.com/office/drawing/2014/main" xmlns="" id="{4384A07A-5AC6-4193-B70B-3FE5AD13524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753360">
            <a:off x="9953011" y="3985673"/>
            <a:ext cx="1152704" cy="1051088"/>
          </a:xfrm>
          <a:prstGeom prst="rect">
            <a:avLst/>
          </a:prstGeom>
        </p:spPr>
      </p:pic>
      <p:pic>
        <p:nvPicPr>
          <p:cNvPr id="21" name="Obraz 20" descr="Obraz zawierający czarny, biały, ciemny, siedzi&#10;&#10;Opis wygenerowany automatycznie">
            <a:extLst>
              <a:ext uri="{FF2B5EF4-FFF2-40B4-BE49-F238E27FC236}">
                <a16:creationId xmlns:a16="http://schemas.microsoft.com/office/drawing/2014/main" xmlns="" id="{48E8A665-93D5-462A-A91F-9550F8AAFB4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4536816">
            <a:off x="5295810" y="4106955"/>
            <a:ext cx="1362207" cy="1242122"/>
          </a:xfrm>
          <a:prstGeom prst="rect">
            <a:avLst/>
          </a:prstGeom>
        </p:spPr>
      </p:pic>
    </p:spTree>
    <p:extLst>
      <p:ext uri="{BB962C8B-B14F-4D97-AF65-F5344CB8AC3E}">
        <p14:creationId xmlns:p14="http://schemas.microsoft.com/office/powerpoint/2010/main" val="60931981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1000"/>
                                        <p:tgtEl>
                                          <p:spTgt spid="15"/>
                                        </p:tgtEl>
                                      </p:cBhvr>
                                    </p:animEffect>
                                    <p:anim calcmode="lin" valueType="num">
                                      <p:cBhvr>
                                        <p:cTn id="48" dur="1000" fill="hold"/>
                                        <p:tgtEl>
                                          <p:spTgt spid="15"/>
                                        </p:tgtEl>
                                        <p:attrNameLst>
                                          <p:attrName>ppt_x</p:attrName>
                                        </p:attrNameLst>
                                      </p:cBhvr>
                                      <p:tavLst>
                                        <p:tav tm="0">
                                          <p:val>
                                            <p:strVal val="#ppt_x"/>
                                          </p:val>
                                        </p:tav>
                                        <p:tav tm="100000">
                                          <p:val>
                                            <p:strVal val="#ppt_x"/>
                                          </p:val>
                                        </p:tav>
                                      </p:tavLst>
                                    </p:anim>
                                    <p:anim calcmode="lin" valueType="num">
                                      <p:cBhvr>
                                        <p:cTn id="49" dur="1000" fill="hold"/>
                                        <p:tgtEl>
                                          <p:spTgt spid="15"/>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5"/>
                                        </p:tgtEl>
                                        <p:attrNameLst>
                                          <p:attrName>style.visibility</p:attrName>
                                        </p:attrNameLst>
                                      </p:cBhvr>
                                      <p:to>
                                        <p:strVal val="visible"/>
                                      </p:to>
                                    </p:set>
                                    <p:anim calcmode="lin" valueType="num">
                                      <p:cBhvr additive="base">
                                        <p:cTn id="64" dur="500" fill="hold"/>
                                        <p:tgtEl>
                                          <p:spTgt spid="5"/>
                                        </p:tgtEl>
                                        <p:attrNameLst>
                                          <p:attrName>ppt_x</p:attrName>
                                        </p:attrNameLst>
                                      </p:cBhvr>
                                      <p:tavLst>
                                        <p:tav tm="0">
                                          <p:val>
                                            <p:strVal val="#ppt_x"/>
                                          </p:val>
                                        </p:tav>
                                        <p:tav tm="100000">
                                          <p:val>
                                            <p:strVal val="#ppt_x"/>
                                          </p:val>
                                        </p:tav>
                                      </p:tavLst>
                                    </p:anim>
                                    <p:anim calcmode="lin" valueType="num">
                                      <p:cBhvr additive="base">
                                        <p:cTn id="6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6" presetClass="entr" presetSubtype="16" fill="hold" grpId="0" nodeType="clickEffect">
                                  <p:stCondLst>
                                    <p:cond delay="0"/>
                                  </p:stCondLst>
                                  <p:childTnLst>
                                    <p:set>
                                      <p:cBhvr>
                                        <p:cTn id="69" dur="1" fill="hold">
                                          <p:stCondLst>
                                            <p:cond delay="0"/>
                                          </p:stCondLst>
                                        </p:cTn>
                                        <p:tgtEl>
                                          <p:spTgt spid="2"/>
                                        </p:tgtEl>
                                        <p:attrNameLst>
                                          <p:attrName>style.visibility</p:attrName>
                                        </p:attrNameLst>
                                      </p:cBhvr>
                                      <p:to>
                                        <p:strVal val="visible"/>
                                      </p:to>
                                    </p:set>
                                    <p:animEffect transition="in" filter="circle(in)">
                                      <p:cBhvr>
                                        <p:cTn id="70" dur="2000"/>
                                        <p:tgtEl>
                                          <p:spTgt spid="2"/>
                                        </p:tgtEl>
                                      </p:cBhvr>
                                    </p:animEffect>
                                  </p:childTnLst>
                                </p:cTn>
                              </p:par>
                            </p:childTnLst>
                          </p:cTn>
                        </p:par>
                      </p:childTnLst>
                    </p:cTn>
                  </p:par>
                  <p:par>
                    <p:cTn id="71" fill="hold">
                      <p:stCondLst>
                        <p:cond delay="indefinite"/>
                      </p:stCondLst>
                      <p:childTnLst>
                        <p:par>
                          <p:cTn id="72" fill="hold">
                            <p:stCondLst>
                              <p:cond delay="0"/>
                            </p:stCondLst>
                            <p:childTnLst>
                              <p:par>
                                <p:cTn id="73" presetID="21" presetClass="entr" presetSubtype="1" fill="hold" nodeType="click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wheel(1)">
                                      <p:cBhvr>
                                        <p:cTn id="75" dur="2000"/>
                                        <p:tgtEl>
                                          <p:spTgt spid="4"/>
                                        </p:tgtEl>
                                      </p:cBhvr>
                                    </p:animEffect>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fade">
                                      <p:cBhvr>
                                        <p:cTn id="80" dur="1000"/>
                                        <p:tgtEl>
                                          <p:spTgt spid="21"/>
                                        </p:tgtEl>
                                      </p:cBhvr>
                                    </p:animEffect>
                                    <p:anim calcmode="lin" valueType="num">
                                      <p:cBhvr>
                                        <p:cTn id="81" dur="1000" fill="hold"/>
                                        <p:tgtEl>
                                          <p:spTgt spid="21"/>
                                        </p:tgtEl>
                                        <p:attrNameLst>
                                          <p:attrName>ppt_x</p:attrName>
                                        </p:attrNameLst>
                                      </p:cBhvr>
                                      <p:tavLst>
                                        <p:tav tm="0">
                                          <p:val>
                                            <p:strVal val="#ppt_x"/>
                                          </p:val>
                                        </p:tav>
                                        <p:tav tm="100000">
                                          <p:val>
                                            <p:strVal val="#ppt_x"/>
                                          </p:val>
                                        </p:tav>
                                      </p:tavLst>
                                    </p:anim>
                                    <p:anim calcmode="lin" valueType="num">
                                      <p:cBhvr>
                                        <p:cTn id="8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nodeType="click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nodeType="clickEffect">
                                  <p:stCondLst>
                                    <p:cond delay="0"/>
                                  </p:stCondLst>
                                  <p:childTnLst>
                                    <p:set>
                                      <p:cBhvr>
                                        <p:cTn id="93" dur="1" fill="hold">
                                          <p:stCondLst>
                                            <p:cond delay="0"/>
                                          </p:stCondLst>
                                        </p:cTn>
                                        <p:tgtEl>
                                          <p:spTgt spid="20"/>
                                        </p:tgtEl>
                                        <p:attrNameLst>
                                          <p:attrName>style.visibility</p:attrName>
                                        </p:attrNameLst>
                                      </p:cBhvr>
                                      <p:to>
                                        <p:strVal val="visible"/>
                                      </p:to>
                                    </p:set>
                                    <p:animEffect transition="in" filter="fade">
                                      <p:cBhvr>
                                        <p:cTn id="94" dur="1000"/>
                                        <p:tgtEl>
                                          <p:spTgt spid="20"/>
                                        </p:tgtEl>
                                      </p:cBhvr>
                                    </p:animEffect>
                                    <p:anim calcmode="lin" valueType="num">
                                      <p:cBhvr>
                                        <p:cTn id="95" dur="1000" fill="hold"/>
                                        <p:tgtEl>
                                          <p:spTgt spid="20"/>
                                        </p:tgtEl>
                                        <p:attrNameLst>
                                          <p:attrName>ppt_x</p:attrName>
                                        </p:attrNameLst>
                                      </p:cBhvr>
                                      <p:tavLst>
                                        <p:tav tm="0">
                                          <p:val>
                                            <p:strVal val="#ppt_x"/>
                                          </p:val>
                                        </p:tav>
                                        <p:tav tm="100000">
                                          <p:val>
                                            <p:strVal val="#ppt_x"/>
                                          </p:val>
                                        </p:tav>
                                      </p:tavLst>
                                    </p:anim>
                                    <p:anim calcmode="lin" valueType="num">
                                      <p:cBhvr>
                                        <p:cTn id="9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97" fill="hold" display="0">
                  <p:stCondLst>
                    <p:cond delay="indefinite"/>
                  </p:stCondLst>
                </p:cTn>
                <p:tgtEl>
                  <p:spTgt spid="6"/>
                </p:tgtEl>
              </p:cMediaNode>
            </p:video>
          </p:childTnLst>
        </p:cTn>
      </p:par>
    </p:tnLst>
    <p:bldLst>
      <p:bldP spid="2"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6000">
              <a:schemeClr val="accent1">
                <a:lumMod val="20000"/>
                <a:lumOff val="80000"/>
              </a:schemeClr>
            </a:gs>
            <a:gs pos="63462">
              <a:schemeClr val="accent4">
                <a:lumMod val="40000"/>
                <a:lumOff val="60000"/>
              </a:schemeClr>
            </a:gs>
            <a:gs pos="87019">
              <a:schemeClr val="accent4">
                <a:lumMod val="60000"/>
                <a:lumOff val="40000"/>
              </a:schemeClr>
            </a:gs>
            <a:gs pos="33000">
              <a:schemeClr val="accent2">
                <a:lumMod val="20000"/>
                <a:lumOff val="80000"/>
              </a:schemeClr>
            </a:gs>
          </a:gsLst>
          <a:lin ang="2700000" scaled="1"/>
        </a:gradFill>
        <a:effectLst/>
      </p:bgPr>
    </p:bg>
    <p:spTree>
      <p:nvGrpSpPr>
        <p:cNvPr id="1" name=""/>
        <p:cNvGrpSpPr/>
        <p:nvPr/>
      </p:nvGrpSpPr>
      <p:grpSpPr>
        <a:xfrm>
          <a:off x="0" y="0"/>
          <a:ext cx="0" cy="0"/>
          <a:chOff x="0" y="0"/>
          <a:chExt cx="0" cy="0"/>
        </a:xfrm>
      </p:grpSpPr>
      <p:pic>
        <p:nvPicPr>
          <p:cNvPr id="2" name="Obraz 1" descr="Obraz zawierający małe, kwiat, czerwony, stół&#10;&#10;Opis wygenerowany automatycznie">
            <a:extLst>
              <a:ext uri="{FF2B5EF4-FFF2-40B4-BE49-F238E27FC236}">
                <a16:creationId xmlns:a16="http://schemas.microsoft.com/office/drawing/2014/main" xmlns="" id="{D1DC1D28-FD3E-467B-86E4-D6D0E9592C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758936">
            <a:off x="540079" y="5638325"/>
            <a:ext cx="1770997" cy="1233944"/>
          </a:xfrm>
          <a:prstGeom prst="rect">
            <a:avLst/>
          </a:prstGeom>
        </p:spPr>
      </p:pic>
      <p:pic>
        <p:nvPicPr>
          <p:cNvPr id="3" name="Obraz 2" descr="Obraz zawierający małe, kwiat, czerwony, stół&#10;&#10;Opis wygenerowany automatycznie">
            <a:extLst>
              <a:ext uri="{FF2B5EF4-FFF2-40B4-BE49-F238E27FC236}">
                <a16:creationId xmlns:a16="http://schemas.microsoft.com/office/drawing/2014/main" xmlns="" id="{D0441A7E-1266-42B0-B89D-302220652B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769753" flipV="1">
            <a:off x="3645755" y="6056218"/>
            <a:ext cx="1770997" cy="1028479"/>
          </a:xfrm>
          <a:prstGeom prst="rect">
            <a:avLst/>
          </a:prstGeom>
        </p:spPr>
      </p:pic>
      <p:pic>
        <p:nvPicPr>
          <p:cNvPr id="4" name="Obraz 3" descr="Obraz zawierający małe, kwiat, czerwony, stół&#10;&#10;Opis wygenerowany automatycznie">
            <a:extLst>
              <a:ext uri="{FF2B5EF4-FFF2-40B4-BE49-F238E27FC236}">
                <a16:creationId xmlns:a16="http://schemas.microsoft.com/office/drawing/2014/main" xmlns="" id="{65CB3557-22BE-4419-9CF3-40525EC35D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758936">
            <a:off x="9195100" y="6249029"/>
            <a:ext cx="1144229" cy="797243"/>
          </a:xfrm>
          <a:prstGeom prst="rect">
            <a:avLst/>
          </a:prstGeom>
        </p:spPr>
      </p:pic>
      <p:pic>
        <p:nvPicPr>
          <p:cNvPr id="6" name="Obraz 5" descr="Obraz zawierający małe, kwiat, czerwony, stół&#10;&#10;Opis wygenerowany automatycznie">
            <a:extLst>
              <a:ext uri="{FF2B5EF4-FFF2-40B4-BE49-F238E27FC236}">
                <a16:creationId xmlns:a16="http://schemas.microsoft.com/office/drawing/2014/main" xmlns="" id="{003D07D3-E5FE-4768-9D16-1119CE6A20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758936">
            <a:off x="8045674" y="6181272"/>
            <a:ext cx="1770997" cy="1233944"/>
          </a:xfrm>
          <a:prstGeom prst="rect">
            <a:avLst/>
          </a:prstGeom>
        </p:spPr>
      </p:pic>
      <p:pic>
        <p:nvPicPr>
          <p:cNvPr id="7" name="Obraz 6" descr="Obraz zawierający małe, kwiat, czerwony, stół&#10;&#10;Opis wygenerowany automatycznie">
            <a:extLst>
              <a:ext uri="{FF2B5EF4-FFF2-40B4-BE49-F238E27FC236}">
                <a16:creationId xmlns:a16="http://schemas.microsoft.com/office/drawing/2014/main" xmlns="" id="{EA409644-135D-4FCF-B472-4740F0EE75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769753" flipV="1">
            <a:off x="9722810" y="6151561"/>
            <a:ext cx="1275631" cy="740803"/>
          </a:xfrm>
          <a:prstGeom prst="rect">
            <a:avLst/>
          </a:prstGeom>
        </p:spPr>
      </p:pic>
      <p:pic>
        <p:nvPicPr>
          <p:cNvPr id="8" name="Obraz 7" descr="Obraz zawierający małe, kwiat, czerwony, stół&#10;&#10;Opis wygenerowany automatycznie">
            <a:extLst>
              <a:ext uri="{FF2B5EF4-FFF2-40B4-BE49-F238E27FC236}">
                <a16:creationId xmlns:a16="http://schemas.microsoft.com/office/drawing/2014/main" xmlns="" id="{16DA44F2-BA7A-47CF-A411-171BAEDA3C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769753" flipV="1">
            <a:off x="10073102" y="6285752"/>
            <a:ext cx="1770997" cy="1028479"/>
          </a:xfrm>
          <a:prstGeom prst="rect">
            <a:avLst/>
          </a:prstGeom>
        </p:spPr>
      </p:pic>
      <p:pic>
        <p:nvPicPr>
          <p:cNvPr id="9" name="Obraz 8" descr="Obraz zawierający małe, kwiat, czerwony, stół&#10;&#10;Opis wygenerowany automatycznie">
            <a:extLst>
              <a:ext uri="{FF2B5EF4-FFF2-40B4-BE49-F238E27FC236}">
                <a16:creationId xmlns:a16="http://schemas.microsoft.com/office/drawing/2014/main" xmlns="" id="{2F6736B5-37F4-48CD-A263-A15A0D032F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769753" flipV="1">
            <a:off x="10890620" y="5816386"/>
            <a:ext cx="1770997" cy="1028479"/>
          </a:xfrm>
          <a:prstGeom prst="rect">
            <a:avLst/>
          </a:prstGeom>
        </p:spPr>
      </p:pic>
      <p:pic>
        <p:nvPicPr>
          <p:cNvPr id="12" name="Obraz 11" descr="Obraz zawierający małe, kwiat, czerwony, stół&#10;&#10;Opis wygenerowany automatycznie">
            <a:extLst>
              <a:ext uri="{FF2B5EF4-FFF2-40B4-BE49-F238E27FC236}">
                <a16:creationId xmlns:a16="http://schemas.microsoft.com/office/drawing/2014/main" xmlns="" id="{612AF864-6985-4D88-8B07-B5B064A256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769753" flipV="1">
            <a:off x="1370686" y="5698271"/>
            <a:ext cx="1770997" cy="1028479"/>
          </a:xfrm>
          <a:prstGeom prst="rect">
            <a:avLst/>
          </a:prstGeom>
        </p:spPr>
      </p:pic>
      <p:pic>
        <p:nvPicPr>
          <p:cNvPr id="13" name="Obraz 12" descr="Obraz zawierający małe, kwiat, czerwony, stół&#10;&#10;Opis wygenerowany automatycznie">
            <a:extLst>
              <a:ext uri="{FF2B5EF4-FFF2-40B4-BE49-F238E27FC236}">
                <a16:creationId xmlns:a16="http://schemas.microsoft.com/office/drawing/2014/main" xmlns="" id="{0FEE04E8-DD61-4548-BFE4-29AF7DAA97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758936">
            <a:off x="2426446" y="5628984"/>
            <a:ext cx="1434206" cy="999285"/>
          </a:xfrm>
          <a:prstGeom prst="rect">
            <a:avLst/>
          </a:prstGeom>
        </p:spPr>
      </p:pic>
      <p:pic>
        <p:nvPicPr>
          <p:cNvPr id="14" name="Obraz 13" descr="Obraz zawierający małe, kwiat, czerwony, stół&#10;&#10;Opis wygenerowany automatycznie">
            <a:extLst>
              <a:ext uri="{FF2B5EF4-FFF2-40B4-BE49-F238E27FC236}">
                <a16:creationId xmlns:a16="http://schemas.microsoft.com/office/drawing/2014/main" xmlns="" id="{B62783FE-572A-4B0B-A987-531EC351A8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758936">
            <a:off x="3068796" y="5733517"/>
            <a:ext cx="1495363" cy="1041896"/>
          </a:xfrm>
          <a:prstGeom prst="rect">
            <a:avLst/>
          </a:prstGeom>
        </p:spPr>
      </p:pic>
      <p:pic>
        <p:nvPicPr>
          <p:cNvPr id="16" name="Obraz 15" descr="Obraz zawierający małe, kwiat, czerwony, stół&#10;&#10;Opis wygenerowany automatycznie">
            <a:extLst>
              <a:ext uri="{FF2B5EF4-FFF2-40B4-BE49-F238E27FC236}">
                <a16:creationId xmlns:a16="http://schemas.microsoft.com/office/drawing/2014/main" xmlns="" id="{85ADDE55-FF88-4E8A-AE87-16508D03C1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758936">
            <a:off x="-403718" y="5682535"/>
            <a:ext cx="1770997" cy="1233944"/>
          </a:xfrm>
          <a:prstGeom prst="rect">
            <a:avLst/>
          </a:prstGeom>
        </p:spPr>
      </p:pic>
      <p:pic>
        <p:nvPicPr>
          <p:cNvPr id="17" name="Multimedia online 10">
            <a:hlinkClick r:id="" action="ppaction://media"/>
            <a:extLst>
              <a:ext uri="{FF2B5EF4-FFF2-40B4-BE49-F238E27FC236}">
                <a16:creationId xmlns:a16="http://schemas.microsoft.com/office/drawing/2014/main" xmlns="" id="{054FF302-6715-40ED-9B8A-3E206C776319}"/>
              </a:ext>
            </a:extLst>
          </p:cNvPr>
          <p:cNvPicPr>
            <a:picLocks noRot="1" noChangeAspect="1"/>
          </p:cNvPicPr>
          <p:nvPr>
            <a:videoFile r:link="rId1"/>
          </p:nvPr>
        </p:nvPicPr>
        <p:blipFill>
          <a:blip r:embed="rId4"/>
          <a:stretch>
            <a:fillRect/>
          </a:stretch>
        </p:blipFill>
        <p:spPr>
          <a:xfrm>
            <a:off x="592441" y="2253185"/>
            <a:ext cx="3207166" cy="2577796"/>
          </a:xfrm>
          <a:prstGeom prst="rect">
            <a:avLst/>
          </a:prstGeom>
          <a:ln w="63500" cap="sq">
            <a:solidFill>
              <a:srgbClr val="FFFFFF"/>
            </a:solidFill>
            <a:prstDash val="solid"/>
            <a:miter lim="800000"/>
          </a:ln>
          <a:effectLst/>
          <a:scene3d>
            <a:camera prst="orthographicFront"/>
            <a:lightRig rig="soft" dir="t"/>
          </a:scene3d>
          <a:sp3d contourW="6350">
            <a:contourClr>
              <a:srgbClr val="000000"/>
            </a:contourClr>
          </a:sp3d>
        </p:spPr>
      </p:pic>
      <p:sp>
        <p:nvSpPr>
          <p:cNvPr id="18" name="Prostokąt 17">
            <a:extLst>
              <a:ext uri="{FF2B5EF4-FFF2-40B4-BE49-F238E27FC236}">
                <a16:creationId xmlns:a16="http://schemas.microsoft.com/office/drawing/2014/main" xmlns="" id="{49D4CCB5-4496-4625-85BA-1AD474E01F64}"/>
              </a:ext>
            </a:extLst>
          </p:cNvPr>
          <p:cNvSpPr/>
          <p:nvPr/>
        </p:nvSpPr>
        <p:spPr>
          <a:xfrm>
            <a:off x="296632" y="143911"/>
            <a:ext cx="11837095" cy="707886"/>
          </a:xfrm>
          <a:prstGeom prst="rect">
            <a:avLst/>
          </a:prstGeom>
        </p:spPr>
        <p:txBody>
          <a:bodyPr wrap="square">
            <a:spAutoFit/>
          </a:bodyPr>
          <a:lstStyle/>
          <a:p>
            <a:pPr algn="just"/>
            <a:r>
              <a:rPr lang="pl-PL" sz="2000" b="1" i="0" dirty="0">
                <a:effectLst/>
                <a:latin typeface="Times New Roman" panose="02020603050405020304" pitchFamily="18" charset="0"/>
                <a:cs typeface="Times New Roman" panose="02020603050405020304" pitchFamily="18" charset="0"/>
              </a:rPr>
              <a:t>Jesteśmy Polakami</a:t>
            </a:r>
            <a:r>
              <a:rPr lang="pl-PL" sz="2000" b="1" dirty="0">
                <a:latin typeface="Times New Roman" panose="02020603050405020304" pitchFamily="18" charset="0"/>
                <a:cs typeface="Times New Roman" panose="02020603050405020304" pitchFamily="18" charset="0"/>
              </a:rPr>
              <a:t>. Kochamy swój kraj, dom rodzinny, łąkę i las. Szanujemy symbole narodowe, jesteśmy patriotami. Nauczmy się razem wierszyka pt. „Kto Ty jesteś? – Polak mały”. </a:t>
            </a:r>
            <a:r>
              <a:rPr lang="pl-PL" sz="2000" b="1" dirty="0">
                <a:solidFill>
                  <a:srgbClr val="996600"/>
                </a:solidFill>
                <a:latin typeface="Times New Roman" panose="02020603050405020304" pitchFamily="18" charset="0"/>
                <a:cs typeface="Times New Roman" panose="02020603050405020304" pitchFamily="18" charset="0"/>
              </a:rPr>
              <a:t>  </a:t>
            </a:r>
            <a:endParaRPr lang="pl-PL" sz="2000" b="1" i="0" dirty="0">
              <a:solidFill>
                <a:srgbClr val="996600"/>
              </a:solidFill>
              <a:effectLst/>
              <a:latin typeface="Times New Roman" panose="02020603050405020304" pitchFamily="18" charset="0"/>
              <a:cs typeface="Times New Roman" panose="02020603050405020304" pitchFamily="18" charset="0"/>
            </a:endParaRPr>
          </a:p>
        </p:txBody>
      </p:sp>
      <p:sp>
        <p:nvSpPr>
          <p:cNvPr id="19" name="Prostokąt 18">
            <a:extLst>
              <a:ext uri="{FF2B5EF4-FFF2-40B4-BE49-F238E27FC236}">
                <a16:creationId xmlns:a16="http://schemas.microsoft.com/office/drawing/2014/main" xmlns="" id="{7E8A8957-67CE-4A4B-9637-54FF43633CA5}"/>
              </a:ext>
            </a:extLst>
          </p:cNvPr>
          <p:cNvSpPr/>
          <p:nvPr/>
        </p:nvSpPr>
        <p:spPr>
          <a:xfrm>
            <a:off x="9299497" y="936443"/>
            <a:ext cx="3048000" cy="5478423"/>
          </a:xfrm>
          <a:prstGeom prst="rect">
            <a:avLst/>
          </a:prstGeom>
        </p:spPr>
        <p:txBody>
          <a:bodyPr wrap="square">
            <a:spAutoFit/>
          </a:bodyPr>
          <a:lstStyle/>
          <a:p>
            <a:r>
              <a:rPr lang="pl-PL" sz="1400" b="1" dirty="0">
                <a:latin typeface="Times New Roman"/>
                <a:cs typeface="Times New Roman"/>
              </a:rPr>
              <a:t>- Kto ty jesteś?</a:t>
            </a:r>
            <a:r>
              <a:rPr lang="pl-PL" sz="1400" b="1" dirty="0">
                <a:latin typeface="Times New Roman" panose="02020603050405020304" pitchFamily="18" charset="0"/>
                <a:cs typeface="Times New Roman" panose="02020603050405020304" pitchFamily="18" charset="0"/>
              </a:rPr>
              <a:t/>
            </a:r>
            <a:br>
              <a:rPr lang="pl-PL" sz="1400" b="1" dirty="0">
                <a:latin typeface="Times New Roman" panose="02020603050405020304" pitchFamily="18" charset="0"/>
                <a:cs typeface="Times New Roman" panose="02020603050405020304" pitchFamily="18" charset="0"/>
              </a:rPr>
            </a:br>
            <a:r>
              <a:rPr lang="pl-PL" sz="1400" b="1" dirty="0">
                <a:latin typeface="Times New Roman"/>
                <a:cs typeface="Times New Roman"/>
              </a:rPr>
              <a:t>- Polak mały.</a:t>
            </a:r>
            <a:r>
              <a:rPr lang="pl-PL" sz="1400" b="1" dirty="0">
                <a:latin typeface="Times New Roman" panose="02020603050405020304" pitchFamily="18" charset="0"/>
                <a:cs typeface="Times New Roman" panose="02020603050405020304" pitchFamily="18" charset="0"/>
              </a:rPr>
              <a:t/>
            </a:r>
            <a:br>
              <a:rPr lang="pl-PL" sz="1400" b="1" dirty="0">
                <a:latin typeface="Times New Roman" panose="02020603050405020304" pitchFamily="18" charset="0"/>
                <a:cs typeface="Times New Roman" panose="02020603050405020304" pitchFamily="18" charset="0"/>
              </a:rPr>
            </a:br>
            <a:r>
              <a:rPr lang="pl-PL" sz="1400" b="1" dirty="0">
                <a:latin typeface="Times New Roman" panose="02020603050405020304" pitchFamily="18" charset="0"/>
                <a:cs typeface="Times New Roman" panose="02020603050405020304" pitchFamily="18" charset="0"/>
              </a:rPr>
              <a:t/>
            </a:r>
            <a:br>
              <a:rPr lang="pl-PL" sz="1400" b="1" dirty="0">
                <a:latin typeface="Times New Roman" panose="02020603050405020304" pitchFamily="18" charset="0"/>
                <a:cs typeface="Times New Roman" panose="02020603050405020304" pitchFamily="18" charset="0"/>
              </a:rPr>
            </a:br>
            <a:r>
              <a:rPr lang="pl-PL" sz="1400" b="1" dirty="0">
                <a:latin typeface="Times New Roman"/>
                <a:cs typeface="Times New Roman"/>
              </a:rPr>
              <a:t>- Jaki znak twój?</a:t>
            </a:r>
            <a:r>
              <a:rPr lang="pl-PL" sz="1400" b="1" dirty="0">
                <a:latin typeface="Times New Roman" panose="02020603050405020304" pitchFamily="18" charset="0"/>
                <a:cs typeface="Times New Roman" panose="02020603050405020304" pitchFamily="18" charset="0"/>
              </a:rPr>
              <a:t/>
            </a:r>
            <a:br>
              <a:rPr lang="pl-PL" sz="1400" b="1" dirty="0">
                <a:latin typeface="Times New Roman" panose="02020603050405020304" pitchFamily="18" charset="0"/>
                <a:cs typeface="Times New Roman" panose="02020603050405020304" pitchFamily="18" charset="0"/>
              </a:rPr>
            </a:br>
            <a:r>
              <a:rPr lang="pl-PL" sz="1400" b="1" dirty="0">
                <a:latin typeface="Times New Roman"/>
                <a:cs typeface="Times New Roman"/>
              </a:rPr>
              <a:t>- Orzeł biały.</a:t>
            </a:r>
            <a:r>
              <a:rPr lang="pl-PL" sz="1400" b="1" dirty="0">
                <a:latin typeface="Times New Roman" panose="02020603050405020304" pitchFamily="18" charset="0"/>
                <a:cs typeface="Times New Roman" panose="02020603050405020304" pitchFamily="18" charset="0"/>
              </a:rPr>
              <a:t/>
            </a:r>
            <a:br>
              <a:rPr lang="pl-PL" sz="1400" b="1" dirty="0">
                <a:latin typeface="Times New Roman" panose="02020603050405020304" pitchFamily="18" charset="0"/>
                <a:cs typeface="Times New Roman" panose="02020603050405020304" pitchFamily="18" charset="0"/>
              </a:rPr>
            </a:br>
            <a:r>
              <a:rPr lang="pl-PL" sz="1400" b="1" dirty="0">
                <a:latin typeface="Times New Roman" panose="02020603050405020304" pitchFamily="18" charset="0"/>
                <a:cs typeface="Times New Roman" panose="02020603050405020304" pitchFamily="18" charset="0"/>
              </a:rPr>
              <a:t/>
            </a:r>
            <a:br>
              <a:rPr lang="pl-PL" sz="1400" b="1" dirty="0">
                <a:latin typeface="Times New Roman" panose="02020603050405020304" pitchFamily="18" charset="0"/>
                <a:cs typeface="Times New Roman" panose="02020603050405020304" pitchFamily="18" charset="0"/>
              </a:rPr>
            </a:br>
            <a:r>
              <a:rPr lang="pl-PL" sz="1400" b="1" dirty="0">
                <a:latin typeface="Times New Roman"/>
                <a:cs typeface="Times New Roman"/>
              </a:rPr>
              <a:t>- Gdzie ty mieszkasz?</a:t>
            </a:r>
            <a:r>
              <a:rPr lang="pl-PL" sz="1400" b="1" dirty="0">
                <a:latin typeface="Times New Roman" panose="02020603050405020304" pitchFamily="18" charset="0"/>
                <a:cs typeface="Times New Roman" panose="02020603050405020304" pitchFamily="18" charset="0"/>
              </a:rPr>
              <a:t/>
            </a:r>
            <a:br>
              <a:rPr lang="pl-PL" sz="1400" b="1" dirty="0">
                <a:latin typeface="Times New Roman" panose="02020603050405020304" pitchFamily="18" charset="0"/>
                <a:cs typeface="Times New Roman" panose="02020603050405020304" pitchFamily="18" charset="0"/>
              </a:rPr>
            </a:br>
            <a:r>
              <a:rPr lang="pl-PL" sz="1400" b="1" dirty="0">
                <a:latin typeface="Times New Roman"/>
                <a:cs typeface="Times New Roman"/>
              </a:rPr>
              <a:t>- Między </a:t>
            </a:r>
            <a:r>
              <a:rPr lang="pl-PL" sz="1400" b="1" dirty="0" err="1">
                <a:latin typeface="Times New Roman"/>
                <a:cs typeface="Times New Roman"/>
              </a:rPr>
              <a:t>swemi</a:t>
            </a:r>
            <a:r>
              <a:rPr lang="pl-PL" sz="1400" b="1" dirty="0">
                <a:latin typeface="Times New Roman"/>
                <a:cs typeface="Times New Roman"/>
              </a:rPr>
              <a:t>.</a:t>
            </a:r>
            <a:r>
              <a:rPr lang="pl-PL" sz="1400" b="1" dirty="0">
                <a:latin typeface="Times New Roman" panose="02020603050405020304" pitchFamily="18" charset="0"/>
                <a:cs typeface="Times New Roman" panose="02020603050405020304" pitchFamily="18" charset="0"/>
              </a:rPr>
              <a:t/>
            </a:r>
            <a:br>
              <a:rPr lang="pl-PL" sz="1400" b="1" dirty="0">
                <a:latin typeface="Times New Roman" panose="02020603050405020304" pitchFamily="18" charset="0"/>
                <a:cs typeface="Times New Roman" panose="02020603050405020304" pitchFamily="18" charset="0"/>
              </a:rPr>
            </a:br>
            <a:r>
              <a:rPr lang="pl-PL" sz="1400" b="1" dirty="0">
                <a:latin typeface="Times New Roman" panose="02020603050405020304" pitchFamily="18" charset="0"/>
                <a:cs typeface="Times New Roman" panose="02020603050405020304" pitchFamily="18" charset="0"/>
              </a:rPr>
              <a:t/>
            </a:r>
            <a:br>
              <a:rPr lang="pl-PL" sz="1400" b="1" dirty="0">
                <a:latin typeface="Times New Roman" panose="02020603050405020304" pitchFamily="18" charset="0"/>
                <a:cs typeface="Times New Roman" panose="02020603050405020304" pitchFamily="18" charset="0"/>
              </a:rPr>
            </a:br>
            <a:r>
              <a:rPr lang="pl-PL" sz="1400" b="1" dirty="0">
                <a:latin typeface="Times New Roman"/>
                <a:cs typeface="Times New Roman"/>
              </a:rPr>
              <a:t>- W jakim kraju?</a:t>
            </a:r>
            <a:r>
              <a:rPr lang="pl-PL" sz="1400" b="1" dirty="0">
                <a:latin typeface="Times New Roman" panose="02020603050405020304" pitchFamily="18" charset="0"/>
                <a:cs typeface="Times New Roman" panose="02020603050405020304" pitchFamily="18" charset="0"/>
              </a:rPr>
              <a:t/>
            </a:r>
            <a:br>
              <a:rPr lang="pl-PL" sz="1400" b="1" dirty="0">
                <a:latin typeface="Times New Roman" panose="02020603050405020304" pitchFamily="18" charset="0"/>
                <a:cs typeface="Times New Roman" panose="02020603050405020304" pitchFamily="18" charset="0"/>
              </a:rPr>
            </a:br>
            <a:r>
              <a:rPr lang="pl-PL" sz="1400" b="1" dirty="0">
                <a:latin typeface="Times New Roman"/>
                <a:cs typeface="Times New Roman"/>
              </a:rPr>
              <a:t> W polskiej ziemi.</a:t>
            </a:r>
            <a:r>
              <a:rPr lang="pl-PL" sz="1400" b="1" dirty="0">
                <a:latin typeface="Times New Roman" panose="02020603050405020304" pitchFamily="18" charset="0"/>
                <a:cs typeface="Times New Roman" panose="02020603050405020304" pitchFamily="18" charset="0"/>
              </a:rPr>
              <a:t/>
            </a:r>
            <a:br>
              <a:rPr lang="pl-PL" sz="1400" b="1" dirty="0">
                <a:latin typeface="Times New Roman" panose="02020603050405020304" pitchFamily="18" charset="0"/>
                <a:cs typeface="Times New Roman" panose="02020603050405020304" pitchFamily="18" charset="0"/>
              </a:rPr>
            </a:br>
            <a:r>
              <a:rPr lang="pl-PL" sz="1400" b="1" dirty="0">
                <a:latin typeface="Times New Roman" panose="02020603050405020304" pitchFamily="18" charset="0"/>
                <a:cs typeface="Times New Roman" panose="02020603050405020304" pitchFamily="18" charset="0"/>
              </a:rPr>
              <a:t/>
            </a:r>
            <a:br>
              <a:rPr lang="pl-PL" sz="1400" b="1" dirty="0">
                <a:latin typeface="Times New Roman" panose="02020603050405020304" pitchFamily="18" charset="0"/>
                <a:cs typeface="Times New Roman" panose="02020603050405020304" pitchFamily="18" charset="0"/>
              </a:rPr>
            </a:br>
            <a:r>
              <a:rPr lang="pl-PL" sz="1400" b="1" dirty="0">
                <a:latin typeface="Times New Roman"/>
                <a:cs typeface="Times New Roman"/>
              </a:rPr>
              <a:t>- Czym twa ziemia?</a:t>
            </a:r>
            <a:r>
              <a:rPr lang="pl-PL" sz="1400" b="1" dirty="0">
                <a:latin typeface="Times New Roman" panose="02020603050405020304" pitchFamily="18" charset="0"/>
                <a:cs typeface="Times New Roman" panose="02020603050405020304" pitchFamily="18" charset="0"/>
              </a:rPr>
              <a:t/>
            </a:r>
            <a:br>
              <a:rPr lang="pl-PL" sz="1400" b="1" dirty="0">
                <a:latin typeface="Times New Roman" panose="02020603050405020304" pitchFamily="18" charset="0"/>
                <a:cs typeface="Times New Roman" panose="02020603050405020304" pitchFamily="18" charset="0"/>
              </a:rPr>
            </a:br>
            <a:r>
              <a:rPr lang="pl-PL" sz="1400" b="1" dirty="0">
                <a:latin typeface="Times New Roman"/>
                <a:cs typeface="Times New Roman"/>
              </a:rPr>
              <a:t>- Mą ojczyzną.</a:t>
            </a:r>
            <a:r>
              <a:rPr lang="pl-PL" sz="1400" b="1" dirty="0">
                <a:latin typeface="Times New Roman" panose="02020603050405020304" pitchFamily="18" charset="0"/>
                <a:cs typeface="Times New Roman" panose="02020603050405020304" pitchFamily="18" charset="0"/>
              </a:rPr>
              <a:t/>
            </a:r>
            <a:br>
              <a:rPr lang="pl-PL" sz="1400" b="1" dirty="0">
                <a:latin typeface="Times New Roman" panose="02020603050405020304" pitchFamily="18" charset="0"/>
                <a:cs typeface="Times New Roman" panose="02020603050405020304" pitchFamily="18" charset="0"/>
              </a:rPr>
            </a:br>
            <a:r>
              <a:rPr lang="pl-PL" sz="1400" b="1" dirty="0">
                <a:latin typeface="Times New Roman" panose="02020603050405020304" pitchFamily="18" charset="0"/>
                <a:cs typeface="Times New Roman" panose="02020603050405020304" pitchFamily="18" charset="0"/>
              </a:rPr>
              <a:t/>
            </a:r>
            <a:br>
              <a:rPr lang="pl-PL" sz="1400" b="1" dirty="0">
                <a:latin typeface="Times New Roman" panose="02020603050405020304" pitchFamily="18" charset="0"/>
                <a:cs typeface="Times New Roman" panose="02020603050405020304" pitchFamily="18" charset="0"/>
              </a:rPr>
            </a:br>
            <a:r>
              <a:rPr lang="pl-PL" sz="1400" b="1" dirty="0">
                <a:latin typeface="Times New Roman"/>
                <a:cs typeface="Times New Roman"/>
              </a:rPr>
              <a:t>- Czym zdobyta?</a:t>
            </a:r>
            <a:r>
              <a:rPr lang="pl-PL" sz="1400" b="1" dirty="0">
                <a:latin typeface="Times New Roman" panose="02020603050405020304" pitchFamily="18" charset="0"/>
                <a:cs typeface="Times New Roman" panose="02020603050405020304" pitchFamily="18" charset="0"/>
              </a:rPr>
              <a:t/>
            </a:r>
            <a:br>
              <a:rPr lang="pl-PL" sz="1400" b="1" dirty="0">
                <a:latin typeface="Times New Roman" panose="02020603050405020304" pitchFamily="18" charset="0"/>
                <a:cs typeface="Times New Roman" panose="02020603050405020304" pitchFamily="18" charset="0"/>
              </a:rPr>
            </a:br>
            <a:r>
              <a:rPr lang="pl-PL" sz="1400" b="1" dirty="0">
                <a:latin typeface="Times New Roman"/>
                <a:cs typeface="Times New Roman"/>
              </a:rPr>
              <a:t>- Krwią i blizną.</a:t>
            </a:r>
            <a:r>
              <a:rPr lang="pl-PL" sz="1400" b="1" dirty="0">
                <a:latin typeface="Times New Roman" panose="02020603050405020304" pitchFamily="18" charset="0"/>
                <a:cs typeface="Times New Roman" panose="02020603050405020304" pitchFamily="18" charset="0"/>
              </a:rPr>
              <a:t/>
            </a:r>
            <a:br>
              <a:rPr lang="pl-PL" sz="1400" b="1" dirty="0">
                <a:latin typeface="Times New Roman" panose="02020603050405020304" pitchFamily="18" charset="0"/>
                <a:cs typeface="Times New Roman" panose="02020603050405020304" pitchFamily="18" charset="0"/>
              </a:rPr>
            </a:br>
            <a:r>
              <a:rPr lang="pl-PL" sz="1400" b="1" dirty="0">
                <a:latin typeface="Times New Roman" panose="02020603050405020304" pitchFamily="18" charset="0"/>
                <a:cs typeface="Times New Roman" panose="02020603050405020304" pitchFamily="18" charset="0"/>
              </a:rPr>
              <a:t/>
            </a:r>
            <a:br>
              <a:rPr lang="pl-PL" sz="1400" b="1" dirty="0">
                <a:latin typeface="Times New Roman" panose="02020603050405020304" pitchFamily="18" charset="0"/>
                <a:cs typeface="Times New Roman" panose="02020603050405020304" pitchFamily="18" charset="0"/>
              </a:rPr>
            </a:br>
            <a:r>
              <a:rPr lang="pl-PL" sz="1400" b="1" dirty="0">
                <a:latin typeface="Times New Roman"/>
                <a:cs typeface="Times New Roman"/>
              </a:rPr>
              <a:t>- Czy ją kochasz?</a:t>
            </a:r>
            <a:r>
              <a:rPr lang="pl-PL" sz="1400" b="1" dirty="0">
                <a:latin typeface="Times New Roman" panose="02020603050405020304" pitchFamily="18" charset="0"/>
                <a:cs typeface="Times New Roman" panose="02020603050405020304" pitchFamily="18" charset="0"/>
              </a:rPr>
              <a:t/>
            </a:r>
            <a:br>
              <a:rPr lang="pl-PL" sz="1400" b="1" dirty="0">
                <a:latin typeface="Times New Roman" panose="02020603050405020304" pitchFamily="18" charset="0"/>
                <a:cs typeface="Times New Roman" panose="02020603050405020304" pitchFamily="18" charset="0"/>
              </a:rPr>
            </a:br>
            <a:r>
              <a:rPr lang="pl-PL" sz="1400" b="1" dirty="0">
                <a:latin typeface="Times New Roman"/>
                <a:cs typeface="Times New Roman"/>
              </a:rPr>
              <a:t>- Kocham szczerze.</a:t>
            </a:r>
            <a:r>
              <a:rPr lang="pl-PL" sz="1400" b="1" dirty="0">
                <a:latin typeface="Times New Roman" panose="02020603050405020304" pitchFamily="18" charset="0"/>
                <a:cs typeface="Times New Roman" panose="02020603050405020304" pitchFamily="18" charset="0"/>
              </a:rPr>
              <a:t/>
            </a:r>
            <a:br>
              <a:rPr lang="pl-PL" sz="1400" b="1" dirty="0">
                <a:latin typeface="Times New Roman" panose="02020603050405020304" pitchFamily="18" charset="0"/>
                <a:cs typeface="Times New Roman" panose="02020603050405020304" pitchFamily="18" charset="0"/>
              </a:rPr>
            </a:br>
            <a:r>
              <a:rPr lang="pl-PL" sz="1400" b="1" dirty="0">
                <a:latin typeface="Times New Roman" panose="02020603050405020304" pitchFamily="18" charset="0"/>
                <a:cs typeface="Times New Roman" panose="02020603050405020304" pitchFamily="18" charset="0"/>
              </a:rPr>
              <a:t/>
            </a:r>
            <a:br>
              <a:rPr lang="pl-PL" sz="1400" b="1" dirty="0">
                <a:latin typeface="Times New Roman" panose="02020603050405020304" pitchFamily="18" charset="0"/>
                <a:cs typeface="Times New Roman" panose="02020603050405020304" pitchFamily="18" charset="0"/>
              </a:rPr>
            </a:br>
            <a:r>
              <a:rPr lang="pl-PL" sz="1400" b="1" dirty="0">
                <a:latin typeface="Times New Roman"/>
                <a:cs typeface="Times New Roman"/>
              </a:rPr>
              <a:t>- A w co wierzysz?</a:t>
            </a:r>
            <a:r>
              <a:rPr lang="pl-PL" sz="1400" b="1" dirty="0">
                <a:latin typeface="Times New Roman" panose="02020603050405020304" pitchFamily="18" charset="0"/>
                <a:cs typeface="Times New Roman" panose="02020603050405020304" pitchFamily="18" charset="0"/>
              </a:rPr>
              <a:t/>
            </a:r>
            <a:br>
              <a:rPr lang="pl-PL" sz="1400" b="1" dirty="0">
                <a:latin typeface="Times New Roman" panose="02020603050405020304" pitchFamily="18" charset="0"/>
                <a:cs typeface="Times New Roman" panose="02020603050405020304" pitchFamily="18" charset="0"/>
              </a:rPr>
            </a:br>
            <a:r>
              <a:rPr lang="pl-PL" sz="1400" b="1" dirty="0">
                <a:latin typeface="Times New Roman"/>
                <a:cs typeface="Times New Roman"/>
              </a:rPr>
              <a:t>- W Polskę wierzę.</a:t>
            </a:r>
            <a:r>
              <a:rPr lang="pl-PL" sz="1400" b="1" dirty="0">
                <a:latin typeface="Times New Roman" panose="02020603050405020304" pitchFamily="18" charset="0"/>
                <a:cs typeface="Times New Roman" panose="02020603050405020304" pitchFamily="18" charset="0"/>
              </a:rPr>
              <a:t/>
            </a:r>
            <a:br>
              <a:rPr lang="pl-PL" sz="1400" b="1" dirty="0">
                <a:latin typeface="Times New Roman" panose="02020603050405020304" pitchFamily="18" charset="0"/>
                <a:cs typeface="Times New Roman" panose="02020603050405020304" pitchFamily="18" charset="0"/>
              </a:rPr>
            </a:br>
            <a:r>
              <a:rPr lang="pl-PL" sz="1400" b="1" dirty="0">
                <a:latin typeface="Times New Roman" panose="02020603050405020304" pitchFamily="18" charset="0"/>
                <a:cs typeface="Times New Roman" panose="02020603050405020304" pitchFamily="18" charset="0"/>
              </a:rPr>
              <a:t/>
            </a:r>
            <a:br>
              <a:rPr lang="pl-PL" sz="1400" b="1" dirty="0">
                <a:latin typeface="Times New Roman" panose="02020603050405020304" pitchFamily="18" charset="0"/>
                <a:cs typeface="Times New Roman" panose="02020603050405020304" pitchFamily="18" charset="0"/>
              </a:rPr>
            </a:br>
            <a:endParaRPr lang="pl-PL" sz="1400" b="1" dirty="0">
              <a:latin typeface="Times New Roman" panose="02020603050405020304" pitchFamily="18" charset="0"/>
              <a:cs typeface="Times New Roman" panose="02020603050405020304" pitchFamily="18" charset="0"/>
            </a:endParaRPr>
          </a:p>
        </p:txBody>
      </p:sp>
      <p:pic>
        <p:nvPicPr>
          <p:cNvPr id="22" name="Obraz 21" descr="Obraz zawierający zabawka, lalka&#10;&#10;Opis wygenerowany automatycznie">
            <a:extLst>
              <a:ext uri="{FF2B5EF4-FFF2-40B4-BE49-F238E27FC236}">
                <a16:creationId xmlns:a16="http://schemas.microsoft.com/office/drawing/2014/main" xmlns="" id="{06D21BC7-D2A9-4B13-9794-63CCD66BBF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61086" y="2378539"/>
            <a:ext cx="4674745" cy="4189349"/>
          </a:xfrm>
          <a:prstGeom prst="rect">
            <a:avLst/>
          </a:prstGeom>
        </p:spPr>
      </p:pic>
      <p:pic>
        <p:nvPicPr>
          <p:cNvPr id="23" name="Obraz 22" descr="Obraz zawierający małe, kwiat, czerwony, stół&#10;&#10;Opis wygenerowany automatycznie">
            <a:extLst>
              <a:ext uri="{FF2B5EF4-FFF2-40B4-BE49-F238E27FC236}">
                <a16:creationId xmlns:a16="http://schemas.microsoft.com/office/drawing/2014/main" xmlns="" id="{8BF9ADD0-2E6D-47A4-A3B3-FE8AFE3D1A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758936">
            <a:off x="6059452" y="5937829"/>
            <a:ext cx="1331864" cy="927978"/>
          </a:xfrm>
          <a:prstGeom prst="rect">
            <a:avLst/>
          </a:prstGeom>
        </p:spPr>
      </p:pic>
      <p:pic>
        <p:nvPicPr>
          <p:cNvPr id="24" name="Obraz 23" descr="Obraz zawierający małe, kwiat, czerwony, stół&#10;&#10;Opis wygenerowany automatycznie">
            <a:extLst>
              <a:ext uri="{FF2B5EF4-FFF2-40B4-BE49-F238E27FC236}">
                <a16:creationId xmlns:a16="http://schemas.microsoft.com/office/drawing/2014/main" xmlns="" id="{F8960B93-7969-4B4F-BD22-C13AFB3054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758936">
            <a:off x="6851646" y="5937829"/>
            <a:ext cx="1331864" cy="927978"/>
          </a:xfrm>
          <a:prstGeom prst="rect">
            <a:avLst/>
          </a:prstGeom>
        </p:spPr>
      </p:pic>
      <p:pic>
        <p:nvPicPr>
          <p:cNvPr id="25" name="Obraz 24" descr="Obraz zawierający małe, kwiat, czerwony, stół&#10;&#10;Opis wygenerowany automatycznie">
            <a:extLst>
              <a:ext uri="{FF2B5EF4-FFF2-40B4-BE49-F238E27FC236}">
                <a16:creationId xmlns:a16="http://schemas.microsoft.com/office/drawing/2014/main" xmlns="" id="{4D2FCA87-25F4-496A-8FEB-FCC9A9AA4A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758936">
            <a:off x="7520617" y="5879727"/>
            <a:ext cx="1331864" cy="927978"/>
          </a:xfrm>
          <a:prstGeom prst="rect">
            <a:avLst/>
          </a:prstGeom>
        </p:spPr>
      </p:pic>
      <p:pic>
        <p:nvPicPr>
          <p:cNvPr id="26" name="Obraz 25" descr="Obraz zawierający małe, kwiat, czerwony, stół&#10;&#10;Opis wygenerowany automatycznie">
            <a:extLst>
              <a:ext uri="{FF2B5EF4-FFF2-40B4-BE49-F238E27FC236}">
                <a16:creationId xmlns:a16="http://schemas.microsoft.com/office/drawing/2014/main" xmlns="" id="{89B78437-C7F3-467D-8111-6301E6976A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769753" flipV="1">
            <a:off x="4423102" y="6028598"/>
            <a:ext cx="1770997" cy="1028479"/>
          </a:xfrm>
          <a:prstGeom prst="rect">
            <a:avLst/>
          </a:prstGeom>
        </p:spPr>
      </p:pic>
      <p:pic>
        <p:nvPicPr>
          <p:cNvPr id="27" name="Obraz 26" descr="Obraz zawierający małe, kwiat, czerwony, stół&#10;&#10;Opis wygenerowany automatycznie">
            <a:extLst>
              <a:ext uri="{FF2B5EF4-FFF2-40B4-BE49-F238E27FC236}">
                <a16:creationId xmlns:a16="http://schemas.microsoft.com/office/drawing/2014/main" xmlns="" id="{A1FFFB00-650D-4496-A3B5-8841C5E8C7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769753" flipV="1">
            <a:off x="5190319" y="6253024"/>
            <a:ext cx="1770997" cy="1028479"/>
          </a:xfrm>
          <a:prstGeom prst="rect">
            <a:avLst/>
          </a:prstGeom>
        </p:spPr>
      </p:pic>
      <p:pic>
        <p:nvPicPr>
          <p:cNvPr id="28" name="Obraz 27" descr="Obraz zawierający czarny, biały, ciemny, siedzi&#10;&#10;Opis wygenerowany automatycznie">
            <a:extLst>
              <a:ext uri="{FF2B5EF4-FFF2-40B4-BE49-F238E27FC236}">
                <a16:creationId xmlns:a16="http://schemas.microsoft.com/office/drawing/2014/main" xmlns="" id="{A40A10B6-305A-4876-A52C-D5CA2A5607A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4913569">
            <a:off x="3916590" y="1084459"/>
            <a:ext cx="1362207" cy="1242122"/>
          </a:xfrm>
          <a:prstGeom prst="rect">
            <a:avLst/>
          </a:prstGeom>
        </p:spPr>
      </p:pic>
      <p:pic>
        <p:nvPicPr>
          <p:cNvPr id="29" name="Obraz 28" descr="Obraz zawierający czarny, biały, ciemny, siedzi&#10;&#10;Opis wygenerowany automatycznie">
            <a:extLst>
              <a:ext uri="{FF2B5EF4-FFF2-40B4-BE49-F238E27FC236}">
                <a16:creationId xmlns:a16="http://schemas.microsoft.com/office/drawing/2014/main" xmlns="" id="{AF7829A4-D0D0-4589-90D8-B4AEB74DD50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5252087">
            <a:off x="11086012" y="899014"/>
            <a:ext cx="1147160" cy="1046032"/>
          </a:xfrm>
          <a:prstGeom prst="rect">
            <a:avLst/>
          </a:prstGeom>
        </p:spPr>
      </p:pic>
      <p:pic>
        <p:nvPicPr>
          <p:cNvPr id="30" name="Obraz 29" descr="Obraz zawierający czarny, biały, ciemny, siedzi&#10;&#10;Opis wygenerowany automatycznie">
            <a:extLst>
              <a:ext uri="{FF2B5EF4-FFF2-40B4-BE49-F238E27FC236}">
                <a16:creationId xmlns:a16="http://schemas.microsoft.com/office/drawing/2014/main" xmlns="" id="{2C48C809-DA82-4D62-91BB-25ADB36CAE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695881">
            <a:off x="7509161" y="1074771"/>
            <a:ext cx="1147160" cy="1046032"/>
          </a:xfrm>
          <a:prstGeom prst="rect">
            <a:avLst/>
          </a:prstGeom>
        </p:spPr>
      </p:pic>
    </p:spTree>
    <p:extLst>
      <p:ext uri="{BB962C8B-B14F-4D97-AF65-F5344CB8AC3E}">
        <p14:creationId xmlns:p14="http://schemas.microsoft.com/office/powerpoint/2010/main" val="947350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1000" fill="hold"/>
                                        <p:tgtEl>
                                          <p:spTgt spid="13"/>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1000"/>
                                        <p:tgtEl>
                                          <p:spTgt spid="14"/>
                                        </p:tgtEl>
                                      </p:cBhvr>
                                    </p:animEffect>
                                    <p:anim calcmode="lin" valueType="num">
                                      <p:cBhvr>
                                        <p:cTn id="53" dur="1000" fill="hold"/>
                                        <p:tgtEl>
                                          <p:spTgt spid="14"/>
                                        </p:tgtEl>
                                        <p:attrNameLst>
                                          <p:attrName>ppt_x</p:attrName>
                                        </p:attrNameLst>
                                      </p:cBhvr>
                                      <p:tavLst>
                                        <p:tav tm="0">
                                          <p:val>
                                            <p:strVal val="#ppt_x"/>
                                          </p:val>
                                        </p:tav>
                                        <p:tav tm="100000">
                                          <p:val>
                                            <p:strVal val="#ppt_x"/>
                                          </p:val>
                                        </p:tav>
                                      </p:tavLst>
                                    </p:anim>
                                    <p:anim calcmode="lin" valueType="num">
                                      <p:cBhvr>
                                        <p:cTn id="54" dur="1000" fill="hold"/>
                                        <p:tgtEl>
                                          <p:spTgt spid="14"/>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1000"/>
                                        <p:tgtEl>
                                          <p:spTgt spid="16"/>
                                        </p:tgtEl>
                                      </p:cBhvr>
                                    </p:animEffect>
                                    <p:anim calcmode="lin" valueType="num">
                                      <p:cBhvr>
                                        <p:cTn id="58" dur="1000" fill="hold"/>
                                        <p:tgtEl>
                                          <p:spTgt spid="16"/>
                                        </p:tgtEl>
                                        <p:attrNameLst>
                                          <p:attrName>ppt_x</p:attrName>
                                        </p:attrNameLst>
                                      </p:cBhvr>
                                      <p:tavLst>
                                        <p:tav tm="0">
                                          <p:val>
                                            <p:strVal val="#ppt_x"/>
                                          </p:val>
                                        </p:tav>
                                        <p:tav tm="100000">
                                          <p:val>
                                            <p:strVal val="#ppt_x"/>
                                          </p:val>
                                        </p:tav>
                                      </p:tavLst>
                                    </p:anim>
                                    <p:anim calcmode="lin" valueType="num">
                                      <p:cBhvr>
                                        <p:cTn id="5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1000"/>
                                        <p:tgtEl>
                                          <p:spTgt spid="17"/>
                                        </p:tgtEl>
                                      </p:cBhvr>
                                    </p:animEffect>
                                    <p:anim calcmode="lin" valueType="num">
                                      <p:cBhvr>
                                        <p:cTn id="65" dur="1000" fill="hold"/>
                                        <p:tgtEl>
                                          <p:spTgt spid="17"/>
                                        </p:tgtEl>
                                        <p:attrNameLst>
                                          <p:attrName>ppt_x</p:attrName>
                                        </p:attrNameLst>
                                      </p:cBhvr>
                                      <p:tavLst>
                                        <p:tav tm="0">
                                          <p:val>
                                            <p:strVal val="#ppt_x"/>
                                          </p:val>
                                        </p:tav>
                                        <p:tav tm="100000">
                                          <p:val>
                                            <p:strVal val="#ppt_x"/>
                                          </p:val>
                                        </p:tav>
                                      </p:tavLst>
                                    </p:anim>
                                    <p:anim calcmode="lin" valueType="num">
                                      <p:cBhvr>
                                        <p:cTn id="66" dur="1000" fill="hold"/>
                                        <p:tgtEl>
                                          <p:spTgt spid="1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1000"/>
                                        <p:tgtEl>
                                          <p:spTgt spid="23"/>
                                        </p:tgtEl>
                                      </p:cBhvr>
                                    </p:animEffect>
                                    <p:anim calcmode="lin" valueType="num">
                                      <p:cBhvr>
                                        <p:cTn id="70" dur="1000" fill="hold"/>
                                        <p:tgtEl>
                                          <p:spTgt spid="23"/>
                                        </p:tgtEl>
                                        <p:attrNameLst>
                                          <p:attrName>ppt_x</p:attrName>
                                        </p:attrNameLst>
                                      </p:cBhvr>
                                      <p:tavLst>
                                        <p:tav tm="0">
                                          <p:val>
                                            <p:strVal val="#ppt_x"/>
                                          </p:val>
                                        </p:tav>
                                        <p:tav tm="100000">
                                          <p:val>
                                            <p:strVal val="#ppt_x"/>
                                          </p:val>
                                        </p:tav>
                                      </p:tavLst>
                                    </p:anim>
                                    <p:anim calcmode="lin" valueType="num">
                                      <p:cBhvr>
                                        <p:cTn id="71" dur="1000" fill="hold"/>
                                        <p:tgtEl>
                                          <p:spTgt spid="23"/>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fade">
                                      <p:cBhvr>
                                        <p:cTn id="74" dur="1000"/>
                                        <p:tgtEl>
                                          <p:spTgt spid="24"/>
                                        </p:tgtEl>
                                      </p:cBhvr>
                                    </p:animEffect>
                                    <p:anim calcmode="lin" valueType="num">
                                      <p:cBhvr>
                                        <p:cTn id="75" dur="1000" fill="hold"/>
                                        <p:tgtEl>
                                          <p:spTgt spid="24"/>
                                        </p:tgtEl>
                                        <p:attrNameLst>
                                          <p:attrName>ppt_x</p:attrName>
                                        </p:attrNameLst>
                                      </p:cBhvr>
                                      <p:tavLst>
                                        <p:tav tm="0">
                                          <p:val>
                                            <p:strVal val="#ppt_x"/>
                                          </p:val>
                                        </p:tav>
                                        <p:tav tm="100000">
                                          <p:val>
                                            <p:strVal val="#ppt_x"/>
                                          </p:val>
                                        </p:tav>
                                      </p:tavLst>
                                    </p:anim>
                                    <p:anim calcmode="lin" valueType="num">
                                      <p:cBhvr>
                                        <p:cTn id="76" dur="1000" fill="hold"/>
                                        <p:tgtEl>
                                          <p:spTgt spid="24"/>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strVal val="#ppt_x"/>
                                          </p:val>
                                        </p:tav>
                                        <p:tav tm="100000">
                                          <p:val>
                                            <p:strVal val="#ppt_x"/>
                                          </p:val>
                                        </p:tav>
                                      </p:tavLst>
                                    </p:anim>
                                    <p:anim calcmode="lin" valueType="num">
                                      <p:cBhvr>
                                        <p:cTn id="81" dur="1000" fill="hold"/>
                                        <p:tgtEl>
                                          <p:spTgt spid="25"/>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par>
                                <p:cTn id="87" presetID="42" presetClass="entr" presetSubtype="0" fill="hold" nodeType="withEffect">
                                  <p:stCondLst>
                                    <p:cond delay="0"/>
                                  </p:stCondLst>
                                  <p:childTnLst>
                                    <p:set>
                                      <p:cBhvr>
                                        <p:cTn id="88" dur="1" fill="hold">
                                          <p:stCondLst>
                                            <p:cond delay="0"/>
                                          </p:stCondLst>
                                        </p:cTn>
                                        <p:tgtEl>
                                          <p:spTgt spid="27"/>
                                        </p:tgtEl>
                                        <p:attrNameLst>
                                          <p:attrName>style.visibility</p:attrName>
                                        </p:attrNameLst>
                                      </p:cBhvr>
                                      <p:to>
                                        <p:strVal val="visible"/>
                                      </p:to>
                                    </p:set>
                                    <p:animEffect transition="in" filter="fade">
                                      <p:cBhvr>
                                        <p:cTn id="89" dur="1000"/>
                                        <p:tgtEl>
                                          <p:spTgt spid="27"/>
                                        </p:tgtEl>
                                      </p:cBhvr>
                                    </p:animEffect>
                                    <p:anim calcmode="lin" valueType="num">
                                      <p:cBhvr>
                                        <p:cTn id="90" dur="1000" fill="hold"/>
                                        <p:tgtEl>
                                          <p:spTgt spid="27"/>
                                        </p:tgtEl>
                                        <p:attrNameLst>
                                          <p:attrName>ppt_x</p:attrName>
                                        </p:attrNameLst>
                                      </p:cBhvr>
                                      <p:tavLst>
                                        <p:tav tm="0">
                                          <p:val>
                                            <p:strVal val="#ppt_x"/>
                                          </p:val>
                                        </p:tav>
                                        <p:tav tm="100000">
                                          <p:val>
                                            <p:strVal val="#ppt_x"/>
                                          </p:val>
                                        </p:tav>
                                      </p:tavLst>
                                    </p:anim>
                                    <p:anim calcmode="lin" valueType="num">
                                      <p:cBhvr>
                                        <p:cTn id="9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18"/>
                                        </p:tgtEl>
                                        <p:attrNameLst>
                                          <p:attrName>style.visibility</p:attrName>
                                        </p:attrNameLst>
                                      </p:cBhvr>
                                      <p:to>
                                        <p:strVal val="visible"/>
                                      </p:to>
                                    </p:set>
                                    <p:anim calcmode="lin" valueType="num">
                                      <p:cBhvr additive="base">
                                        <p:cTn id="96" dur="500" fill="hold"/>
                                        <p:tgtEl>
                                          <p:spTgt spid="18"/>
                                        </p:tgtEl>
                                        <p:attrNameLst>
                                          <p:attrName>ppt_x</p:attrName>
                                        </p:attrNameLst>
                                      </p:cBhvr>
                                      <p:tavLst>
                                        <p:tav tm="0">
                                          <p:val>
                                            <p:strVal val="#ppt_x"/>
                                          </p:val>
                                        </p:tav>
                                        <p:tav tm="100000">
                                          <p:val>
                                            <p:strVal val="#ppt_x"/>
                                          </p:val>
                                        </p:tav>
                                      </p:tavLst>
                                    </p:anim>
                                    <p:anim calcmode="lin" valueType="num">
                                      <p:cBhvr additive="base">
                                        <p:cTn id="9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1" presetClass="entr" presetSubtype="1" fill="hold" nodeType="clickEffect">
                                  <p:stCondLst>
                                    <p:cond delay="0"/>
                                  </p:stCondLst>
                                  <p:childTnLst>
                                    <p:set>
                                      <p:cBhvr>
                                        <p:cTn id="101" dur="1" fill="hold">
                                          <p:stCondLst>
                                            <p:cond delay="0"/>
                                          </p:stCondLst>
                                        </p:cTn>
                                        <p:tgtEl>
                                          <p:spTgt spid="22"/>
                                        </p:tgtEl>
                                        <p:attrNameLst>
                                          <p:attrName>style.visibility</p:attrName>
                                        </p:attrNameLst>
                                      </p:cBhvr>
                                      <p:to>
                                        <p:strVal val="visible"/>
                                      </p:to>
                                    </p:set>
                                    <p:animEffect transition="in" filter="wheel(1)">
                                      <p:cBhvr>
                                        <p:cTn id="102" dur="2000"/>
                                        <p:tgtEl>
                                          <p:spTgt spid="22"/>
                                        </p:tgtEl>
                                      </p:cBhvr>
                                    </p:animEffect>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nodeType="click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42" presetClass="entr" presetSubtype="0" fill="hold" nodeType="clickEffect">
                                  <p:stCondLst>
                                    <p:cond delay="0"/>
                                  </p:stCondLst>
                                  <p:childTnLst>
                                    <p:set>
                                      <p:cBhvr>
                                        <p:cTn id="113" dur="1" fill="hold">
                                          <p:stCondLst>
                                            <p:cond delay="0"/>
                                          </p:stCondLst>
                                        </p:cTn>
                                        <p:tgtEl>
                                          <p:spTgt spid="30"/>
                                        </p:tgtEl>
                                        <p:attrNameLst>
                                          <p:attrName>style.visibility</p:attrName>
                                        </p:attrNameLst>
                                      </p:cBhvr>
                                      <p:to>
                                        <p:strVal val="visible"/>
                                      </p:to>
                                    </p:set>
                                    <p:animEffect transition="in" filter="fade">
                                      <p:cBhvr>
                                        <p:cTn id="114" dur="1000"/>
                                        <p:tgtEl>
                                          <p:spTgt spid="30"/>
                                        </p:tgtEl>
                                      </p:cBhvr>
                                    </p:animEffect>
                                    <p:anim calcmode="lin" valueType="num">
                                      <p:cBhvr>
                                        <p:cTn id="115" dur="1000" fill="hold"/>
                                        <p:tgtEl>
                                          <p:spTgt spid="30"/>
                                        </p:tgtEl>
                                        <p:attrNameLst>
                                          <p:attrName>ppt_x</p:attrName>
                                        </p:attrNameLst>
                                      </p:cBhvr>
                                      <p:tavLst>
                                        <p:tav tm="0">
                                          <p:val>
                                            <p:strVal val="#ppt_x"/>
                                          </p:val>
                                        </p:tav>
                                        <p:tav tm="100000">
                                          <p:val>
                                            <p:strVal val="#ppt_x"/>
                                          </p:val>
                                        </p:tav>
                                      </p:tavLst>
                                    </p:anim>
                                    <p:anim calcmode="lin" valueType="num">
                                      <p:cBhvr>
                                        <p:cTn id="11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42" presetClass="entr" presetSubtype="0" fill="hold" nodeType="clickEffect">
                                  <p:stCondLst>
                                    <p:cond delay="0"/>
                                  </p:stCondLst>
                                  <p:childTnLst>
                                    <p:set>
                                      <p:cBhvr>
                                        <p:cTn id="120" dur="1" fill="hold">
                                          <p:stCondLst>
                                            <p:cond delay="0"/>
                                          </p:stCondLst>
                                        </p:cTn>
                                        <p:tgtEl>
                                          <p:spTgt spid="29"/>
                                        </p:tgtEl>
                                        <p:attrNameLst>
                                          <p:attrName>style.visibility</p:attrName>
                                        </p:attrNameLst>
                                      </p:cBhvr>
                                      <p:to>
                                        <p:strVal val="visible"/>
                                      </p:to>
                                    </p:set>
                                    <p:animEffect transition="in" filter="fade">
                                      <p:cBhvr>
                                        <p:cTn id="121" dur="1000"/>
                                        <p:tgtEl>
                                          <p:spTgt spid="29"/>
                                        </p:tgtEl>
                                      </p:cBhvr>
                                    </p:animEffect>
                                    <p:anim calcmode="lin" valueType="num">
                                      <p:cBhvr>
                                        <p:cTn id="122" dur="1000" fill="hold"/>
                                        <p:tgtEl>
                                          <p:spTgt spid="29"/>
                                        </p:tgtEl>
                                        <p:attrNameLst>
                                          <p:attrName>ppt_x</p:attrName>
                                        </p:attrNameLst>
                                      </p:cBhvr>
                                      <p:tavLst>
                                        <p:tav tm="0">
                                          <p:val>
                                            <p:strVal val="#ppt_x"/>
                                          </p:val>
                                        </p:tav>
                                        <p:tav tm="100000">
                                          <p:val>
                                            <p:strVal val="#ppt_x"/>
                                          </p:val>
                                        </p:tav>
                                      </p:tavLst>
                                    </p:anim>
                                    <p:anim calcmode="lin" valueType="num">
                                      <p:cBhvr>
                                        <p:cTn id="123"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6" presetClass="entr" presetSubtype="16" fill="hold" grpId="0" nodeType="clickEffect">
                                  <p:stCondLst>
                                    <p:cond delay="0"/>
                                  </p:stCondLst>
                                  <p:childTnLst>
                                    <p:set>
                                      <p:cBhvr>
                                        <p:cTn id="127" dur="1" fill="hold">
                                          <p:stCondLst>
                                            <p:cond delay="0"/>
                                          </p:stCondLst>
                                        </p:cTn>
                                        <p:tgtEl>
                                          <p:spTgt spid="19"/>
                                        </p:tgtEl>
                                        <p:attrNameLst>
                                          <p:attrName>style.visibility</p:attrName>
                                        </p:attrNameLst>
                                      </p:cBhvr>
                                      <p:to>
                                        <p:strVal val="visible"/>
                                      </p:to>
                                    </p:set>
                                    <p:animEffect transition="in" filter="circle(in)">
                                      <p:cBhvr>
                                        <p:cTn id="128"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9" fill="hold" display="0">
                  <p:stCondLst>
                    <p:cond delay="indefinite"/>
                  </p:stCondLst>
                </p:cTn>
                <p:tgtEl>
                  <p:spTgt spid="17"/>
                </p:tgtEl>
              </p:cMediaNode>
            </p:video>
          </p:childTnLst>
        </p:cTn>
      </p:par>
    </p:tnLst>
    <p:bldLst>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6000">
              <a:schemeClr val="accent1">
                <a:lumMod val="20000"/>
                <a:lumOff val="80000"/>
              </a:schemeClr>
            </a:gs>
            <a:gs pos="63462">
              <a:schemeClr val="accent4">
                <a:lumMod val="40000"/>
                <a:lumOff val="60000"/>
              </a:schemeClr>
            </a:gs>
            <a:gs pos="87019">
              <a:schemeClr val="accent4">
                <a:lumMod val="60000"/>
                <a:lumOff val="40000"/>
              </a:schemeClr>
            </a:gs>
            <a:gs pos="33000">
              <a:schemeClr val="accent2">
                <a:lumMod val="20000"/>
                <a:lumOff val="80000"/>
              </a:schemeClr>
            </a:gs>
          </a:gsLst>
          <a:lin ang="2700000" scaled="1"/>
        </a:gradFill>
        <a:effectLst/>
      </p:bgPr>
    </p:bg>
    <p:spTree>
      <p:nvGrpSpPr>
        <p:cNvPr id="1" name=""/>
        <p:cNvGrpSpPr/>
        <p:nvPr/>
      </p:nvGrpSpPr>
      <p:grpSpPr>
        <a:xfrm>
          <a:off x="0" y="0"/>
          <a:ext cx="0" cy="0"/>
          <a:chOff x="0" y="0"/>
          <a:chExt cx="0" cy="0"/>
        </a:xfrm>
      </p:grpSpPr>
      <p:pic>
        <p:nvPicPr>
          <p:cNvPr id="2" name="Obraz 3">
            <a:hlinkClick r:id="" action="ppaction://media"/>
            <a:extLst>
              <a:ext uri="{FF2B5EF4-FFF2-40B4-BE49-F238E27FC236}">
                <a16:creationId xmlns:a16="http://schemas.microsoft.com/office/drawing/2014/main" xmlns="" id="{5EBC1ED9-6C7F-4FCD-AF13-A64018B806ED}"/>
              </a:ext>
            </a:extLst>
          </p:cNvPr>
          <p:cNvPicPr>
            <a:picLocks noRot="1" noChangeAspect="1"/>
          </p:cNvPicPr>
          <p:nvPr>
            <a:videoFile r:link="rId1"/>
          </p:nvPr>
        </p:nvPicPr>
        <p:blipFill>
          <a:blip r:embed="rId3"/>
          <a:stretch>
            <a:fillRect/>
          </a:stretch>
        </p:blipFill>
        <p:spPr>
          <a:xfrm>
            <a:off x="6702729" y="2160739"/>
            <a:ext cx="4843399" cy="2724412"/>
          </a:xfrm>
          <a:prstGeom prst="rect">
            <a:avLst/>
          </a:prstGeom>
          <a:ln w="107950" cap="rnd">
            <a:solidFill>
              <a:srgbClr val="C8C6BD"/>
            </a:solidFill>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171450" prst="hardEdge"/>
            <a:extrusionClr>
              <a:srgbClr val="FFFFFF"/>
            </a:extrusionClr>
          </a:sp3d>
        </p:spPr>
      </p:pic>
      <p:sp>
        <p:nvSpPr>
          <p:cNvPr id="3" name="Prostokąt 2">
            <a:extLst>
              <a:ext uri="{FF2B5EF4-FFF2-40B4-BE49-F238E27FC236}">
                <a16:creationId xmlns:a16="http://schemas.microsoft.com/office/drawing/2014/main" xmlns="" id="{687410A0-DED4-4A6C-A65F-0A2DDD0F7B1D}"/>
              </a:ext>
            </a:extLst>
          </p:cNvPr>
          <p:cNvSpPr/>
          <p:nvPr/>
        </p:nvSpPr>
        <p:spPr>
          <a:xfrm>
            <a:off x="137785" y="415825"/>
            <a:ext cx="11824571" cy="1261884"/>
          </a:xfrm>
          <a:prstGeom prst="rect">
            <a:avLst/>
          </a:prstGeom>
          <a:noFill/>
        </p:spPr>
        <p:txBody>
          <a:bodyPr wrap="square" lIns="91440" tIns="45720" rIns="91440" bIns="45720">
            <a:spAutoFit/>
          </a:bodyPr>
          <a:lstStyle/>
          <a:p>
            <a:pPr algn="ctr"/>
            <a:r>
              <a:rPr lang="pl-PL" sz="4000" b="1" dirty="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Warszawa – stolica Polski. </a:t>
            </a:r>
          </a:p>
          <a:p>
            <a:pPr algn="ctr"/>
            <a:r>
              <a:rPr lang="pl-PL" dirty="0"/>
              <a:t>Warszawa jest jednocześnie największym miastem Polski i stolicą kraju. Przez Warszawę przepływa najdłuższa rzeka Polski – Wisła. W mieście mieszczą się siedziby parlamentu, Rady Ministrów, Prezydenta oraz innych kluczowych władz w Polsce.</a:t>
            </a:r>
            <a:endParaRPr lang="pl-PL" sz="1600" b="1" cap="none" spc="0" dirty="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pic>
        <p:nvPicPr>
          <p:cNvPr id="4" name="Obraz 3" descr="Obraz zawierający kwiat, roślina, stół, waza&#10;&#10;Opis wygenerowany automatycznie">
            <a:extLst>
              <a:ext uri="{FF2B5EF4-FFF2-40B4-BE49-F238E27FC236}">
                <a16:creationId xmlns:a16="http://schemas.microsoft.com/office/drawing/2014/main" xmlns="" id="{281866E9-BBC8-405D-8197-8D0929EBAE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8274" y="5366591"/>
            <a:ext cx="1578321" cy="3164388"/>
          </a:xfrm>
          <a:prstGeom prst="rect">
            <a:avLst/>
          </a:prstGeom>
        </p:spPr>
      </p:pic>
      <p:pic>
        <p:nvPicPr>
          <p:cNvPr id="5" name="Obraz 4" descr="Obraz zawierający kwiat, roślina, stół, waza&#10;&#10;Opis wygenerowany automatycznie">
            <a:extLst>
              <a:ext uri="{FF2B5EF4-FFF2-40B4-BE49-F238E27FC236}">
                <a16:creationId xmlns:a16="http://schemas.microsoft.com/office/drawing/2014/main" xmlns="" id="{C0440E92-2233-40C6-8478-A2433ADB78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44" y="5366591"/>
            <a:ext cx="1710914" cy="3164388"/>
          </a:xfrm>
          <a:prstGeom prst="rect">
            <a:avLst/>
          </a:prstGeom>
        </p:spPr>
      </p:pic>
      <p:pic>
        <p:nvPicPr>
          <p:cNvPr id="8" name="Obraz 7" descr="Obraz zawierający kwiat, roślina, stół, waza&#10;&#10;Opis wygenerowany automatycznie">
            <a:extLst>
              <a:ext uri="{FF2B5EF4-FFF2-40B4-BE49-F238E27FC236}">
                <a16:creationId xmlns:a16="http://schemas.microsoft.com/office/drawing/2014/main" xmlns="" id="{7FB4F2AE-558D-486F-811E-38228F1805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8249" y="5659939"/>
            <a:ext cx="1428632" cy="2642299"/>
          </a:xfrm>
          <a:prstGeom prst="rect">
            <a:avLst/>
          </a:prstGeom>
        </p:spPr>
      </p:pic>
      <p:pic>
        <p:nvPicPr>
          <p:cNvPr id="9" name="Obraz 8" descr="Obraz zawierający kwiat, roślina, stół, waza&#10;&#10;Opis wygenerowany automatycznie">
            <a:extLst>
              <a:ext uri="{FF2B5EF4-FFF2-40B4-BE49-F238E27FC236}">
                <a16:creationId xmlns:a16="http://schemas.microsoft.com/office/drawing/2014/main" xmlns="" id="{6810F490-85E3-4BAD-BD74-C4EDD8AA67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2072" y="5105546"/>
            <a:ext cx="1710914" cy="3164388"/>
          </a:xfrm>
          <a:prstGeom prst="rect">
            <a:avLst/>
          </a:prstGeom>
        </p:spPr>
      </p:pic>
      <p:pic>
        <p:nvPicPr>
          <p:cNvPr id="10" name="Obraz 9" descr="Obraz zawierający kwiat, roślina, stół, waza&#10;&#10;Opis wygenerowany automatycznie">
            <a:extLst>
              <a:ext uri="{FF2B5EF4-FFF2-40B4-BE49-F238E27FC236}">
                <a16:creationId xmlns:a16="http://schemas.microsoft.com/office/drawing/2014/main" xmlns="" id="{8DE07265-6003-4B07-9A78-47E3A0BB14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3183" y="5243921"/>
            <a:ext cx="1710914" cy="3164388"/>
          </a:xfrm>
          <a:prstGeom prst="rect">
            <a:avLst/>
          </a:prstGeom>
        </p:spPr>
      </p:pic>
      <p:pic>
        <p:nvPicPr>
          <p:cNvPr id="11" name="Obraz 10" descr="Obraz zawierający kwiat, roślina, stół, waza&#10;&#10;Opis wygenerowany automatycznie">
            <a:extLst>
              <a:ext uri="{FF2B5EF4-FFF2-40B4-BE49-F238E27FC236}">
                <a16:creationId xmlns:a16="http://schemas.microsoft.com/office/drawing/2014/main" xmlns="" id="{5284B108-633A-400E-BFAD-9BABA81C48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8177" y="5520195"/>
            <a:ext cx="1366784" cy="2527909"/>
          </a:xfrm>
          <a:prstGeom prst="rect">
            <a:avLst/>
          </a:prstGeom>
        </p:spPr>
      </p:pic>
      <p:pic>
        <p:nvPicPr>
          <p:cNvPr id="12" name="Obraz 11" descr="Obraz zawierający kwiat, roślina, stół, waza&#10;&#10;Opis wygenerowany automatycznie">
            <a:extLst>
              <a:ext uri="{FF2B5EF4-FFF2-40B4-BE49-F238E27FC236}">
                <a16:creationId xmlns:a16="http://schemas.microsoft.com/office/drawing/2014/main" xmlns="" id="{99500E7D-C0AF-42EF-A0AA-7846F3CC01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02621" y="5437475"/>
            <a:ext cx="1366784" cy="2527909"/>
          </a:xfrm>
          <a:prstGeom prst="rect">
            <a:avLst/>
          </a:prstGeom>
        </p:spPr>
      </p:pic>
      <p:pic>
        <p:nvPicPr>
          <p:cNvPr id="13" name="Obraz 12" descr="Obraz zawierający kwiat, roślina, stół, waza&#10;&#10;Opis wygenerowany automatycznie">
            <a:extLst>
              <a:ext uri="{FF2B5EF4-FFF2-40B4-BE49-F238E27FC236}">
                <a16:creationId xmlns:a16="http://schemas.microsoft.com/office/drawing/2014/main" xmlns="" id="{E1525D53-21AD-418F-9118-3ED9ECB66C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9360" y="5358405"/>
            <a:ext cx="1428632" cy="2642299"/>
          </a:xfrm>
          <a:prstGeom prst="rect">
            <a:avLst/>
          </a:prstGeom>
        </p:spPr>
      </p:pic>
      <p:pic>
        <p:nvPicPr>
          <p:cNvPr id="15" name="Obraz 14" descr="Obraz zawierający jasne&#10;&#10;Opis wygenerowany automatycznie">
            <a:extLst>
              <a:ext uri="{FF2B5EF4-FFF2-40B4-BE49-F238E27FC236}">
                <a16:creationId xmlns:a16="http://schemas.microsoft.com/office/drawing/2014/main" xmlns="" id="{F7FDCE7E-63B3-4BF2-B093-FC7EA0723E2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666450">
            <a:off x="849062" y="2292263"/>
            <a:ext cx="1330467" cy="1156028"/>
          </a:xfrm>
          <a:prstGeom prst="rect">
            <a:avLst/>
          </a:prstGeom>
        </p:spPr>
      </p:pic>
      <p:pic>
        <p:nvPicPr>
          <p:cNvPr id="16" name="Obraz 15" descr="Obraz zawierający jasne&#10;&#10;Opis wygenerowany automatycznie">
            <a:extLst>
              <a:ext uri="{FF2B5EF4-FFF2-40B4-BE49-F238E27FC236}">
                <a16:creationId xmlns:a16="http://schemas.microsoft.com/office/drawing/2014/main" xmlns="" id="{9274CA2C-36CB-466C-9793-C645129E695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666450">
            <a:off x="392280" y="246003"/>
            <a:ext cx="1021676" cy="887723"/>
          </a:xfrm>
          <a:prstGeom prst="rect">
            <a:avLst/>
          </a:prstGeom>
        </p:spPr>
      </p:pic>
      <p:pic>
        <p:nvPicPr>
          <p:cNvPr id="17" name="Obraz 16" descr="Obraz zawierający jasne&#10;&#10;Opis wygenerowany automatycznie">
            <a:extLst>
              <a:ext uri="{FF2B5EF4-FFF2-40B4-BE49-F238E27FC236}">
                <a16:creationId xmlns:a16="http://schemas.microsoft.com/office/drawing/2014/main" xmlns="" id="{67172167-9C27-4AA0-A881-49B086E40E4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666450">
            <a:off x="146259" y="3535391"/>
            <a:ext cx="1021676" cy="887723"/>
          </a:xfrm>
          <a:prstGeom prst="rect">
            <a:avLst/>
          </a:prstGeom>
        </p:spPr>
      </p:pic>
      <p:pic>
        <p:nvPicPr>
          <p:cNvPr id="18" name="Obraz 17" descr="Obraz zawierający jasne&#10;&#10;Opis wygenerowany automatycznie">
            <a:extLst>
              <a:ext uri="{FF2B5EF4-FFF2-40B4-BE49-F238E27FC236}">
                <a16:creationId xmlns:a16="http://schemas.microsoft.com/office/drawing/2014/main" xmlns="" id="{5FA23C93-BE62-4951-8C7C-8ACA777FB2D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429637">
            <a:off x="10882283" y="286485"/>
            <a:ext cx="1021676" cy="887723"/>
          </a:xfrm>
          <a:prstGeom prst="rect">
            <a:avLst/>
          </a:prstGeom>
        </p:spPr>
      </p:pic>
      <p:pic>
        <p:nvPicPr>
          <p:cNvPr id="20" name="Obraz 19" descr="Obraz zawierający zabawka&#10;&#10;Opis wygenerowany automatycznie">
            <a:extLst>
              <a:ext uri="{FF2B5EF4-FFF2-40B4-BE49-F238E27FC236}">
                <a16:creationId xmlns:a16="http://schemas.microsoft.com/office/drawing/2014/main" xmlns="" id="{A44BB8EC-089F-45FC-B127-CEC04DBFAE4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27702" y="1487276"/>
            <a:ext cx="2447071" cy="5670703"/>
          </a:xfrm>
          <a:prstGeom prst="rect">
            <a:avLst/>
          </a:prstGeom>
        </p:spPr>
      </p:pic>
      <p:pic>
        <p:nvPicPr>
          <p:cNvPr id="21" name="Obraz 20" descr="Obraz zawierający kwiat, roślina, stół, waza&#10;&#10;Opis wygenerowany automatycznie">
            <a:extLst>
              <a:ext uri="{FF2B5EF4-FFF2-40B4-BE49-F238E27FC236}">
                <a16:creationId xmlns:a16="http://schemas.microsoft.com/office/drawing/2014/main" xmlns="" id="{2E501AB2-B5E6-41E8-8DB7-5B91F7D106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6173" y="5627635"/>
            <a:ext cx="1428632" cy="2642299"/>
          </a:xfrm>
          <a:prstGeom prst="rect">
            <a:avLst/>
          </a:prstGeom>
        </p:spPr>
      </p:pic>
      <p:pic>
        <p:nvPicPr>
          <p:cNvPr id="22" name="Obraz 21" descr="Obraz zawierający kwiat, roślina, stół, waza&#10;&#10;Opis wygenerowany automatycznie">
            <a:extLst>
              <a:ext uri="{FF2B5EF4-FFF2-40B4-BE49-F238E27FC236}">
                <a16:creationId xmlns:a16="http://schemas.microsoft.com/office/drawing/2014/main" xmlns="" id="{3058A1FB-64EA-444E-A180-720E7FC0AF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2833" y="5536850"/>
            <a:ext cx="1428632" cy="2642299"/>
          </a:xfrm>
          <a:prstGeom prst="rect">
            <a:avLst/>
          </a:prstGeom>
        </p:spPr>
      </p:pic>
      <p:pic>
        <p:nvPicPr>
          <p:cNvPr id="23" name="Obraz 22" descr="Obraz zawierający kwiat, roślina, stół, waza&#10;&#10;Opis wygenerowany automatycznie">
            <a:extLst>
              <a:ext uri="{FF2B5EF4-FFF2-40B4-BE49-F238E27FC236}">
                <a16:creationId xmlns:a16="http://schemas.microsoft.com/office/drawing/2014/main" xmlns="" id="{0D50E00D-14B6-4531-A32A-3B63ABC330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08608" y="5352063"/>
            <a:ext cx="1366784" cy="2527909"/>
          </a:xfrm>
          <a:prstGeom prst="rect">
            <a:avLst/>
          </a:prstGeom>
        </p:spPr>
      </p:pic>
    </p:spTree>
    <p:extLst>
      <p:ext uri="{BB962C8B-B14F-4D97-AF65-F5344CB8AC3E}">
        <p14:creationId xmlns:p14="http://schemas.microsoft.com/office/powerpoint/2010/main" val="291340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1000"/>
                                        <p:tgtEl>
                                          <p:spTgt spid="11"/>
                                        </p:tgtEl>
                                      </p:cBhvr>
                                    </p:animEffect>
                                    <p:anim calcmode="lin" valueType="num">
                                      <p:cBhvr>
                                        <p:cTn id="45" dur="1000" fill="hold"/>
                                        <p:tgtEl>
                                          <p:spTgt spid="11"/>
                                        </p:tgtEl>
                                        <p:attrNameLst>
                                          <p:attrName>ppt_x</p:attrName>
                                        </p:attrNameLst>
                                      </p:cBhvr>
                                      <p:tavLst>
                                        <p:tav tm="0">
                                          <p:val>
                                            <p:strVal val="#ppt_x"/>
                                          </p:val>
                                        </p:tav>
                                        <p:tav tm="100000">
                                          <p:val>
                                            <p:strVal val="#ppt_x"/>
                                          </p:val>
                                        </p:tav>
                                      </p:tavLst>
                                    </p:anim>
                                    <p:anim calcmode="lin" valueType="num">
                                      <p:cBhvr>
                                        <p:cTn id="46" dur="1000" fill="hold"/>
                                        <p:tgtEl>
                                          <p:spTgt spid="11"/>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1000"/>
                                        <p:tgtEl>
                                          <p:spTgt spid="16"/>
                                        </p:tgtEl>
                                      </p:cBhvr>
                                    </p:animEffect>
                                    <p:anim calcmode="lin" valueType="num">
                                      <p:cBhvr>
                                        <p:cTn id="69" dur="1000" fill="hold"/>
                                        <p:tgtEl>
                                          <p:spTgt spid="16"/>
                                        </p:tgtEl>
                                        <p:attrNameLst>
                                          <p:attrName>ppt_x</p:attrName>
                                        </p:attrNameLst>
                                      </p:cBhvr>
                                      <p:tavLst>
                                        <p:tav tm="0">
                                          <p:val>
                                            <p:strVal val="#ppt_x"/>
                                          </p:val>
                                        </p:tav>
                                        <p:tav tm="100000">
                                          <p:val>
                                            <p:strVal val="#ppt_x"/>
                                          </p:val>
                                        </p:tav>
                                      </p:tavLst>
                                    </p:anim>
                                    <p:anim calcmode="lin" valueType="num">
                                      <p:cBhvr>
                                        <p:cTn id="7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1000"/>
                                        <p:tgtEl>
                                          <p:spTgt spid="17"/>
                                        </p:tgtEl>
                                      </p:cBhvr>
                                    </p:animEffect>
                                    <p:anim calcmode="lin" valueType="num">
                                      <p:cBhvr>
                                        <p:cTn id="76" dur="1000" fill="hold"/>
                                        <p:tgtEl>
                                          <p:spTgt spid="17"/>
                                        </p:tgtEl>
                                        <p:attrNameLst>
                                          <p:attrName>ppt_x</p:attrName>
                                        </p:attrNameLst>
                                      </p:cBhvr>
                                      <p:tavLst>
                                        <p:tav tm="0">
                                          <p:val>
                                            <p:strVal val="#ppt_x"/>
                                          </p:val>
                                        </p:tav>
                                        <p:tav tm="100000">
                                          <p:val>
                                            <p:strVal val="#ppt_x"/>
                                          </p:val>
                                        </p:tav>
                                      </p:tavLst>
                                    </p:anim>
                                    <p:anim calcmode="lin" valueType="num">
                                      <p:cBhvr>
                                        <p:cTn id="7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fade">
                                      <p:cBhvr>
                                        <p:cTn id="82" dur="1000"/>
                                        <p:tgtEl>
                                          <p:spTgt spid="18"/>
                                        </p:tgtEl>
                                      </p:cBhvr>
                                    </p:animEffect>
                                    <p:anim calcmode="lin" valueType="num">
                                      <p:cBhvr>
                                        <p:cTn id="83" dur="1000" fill="hold"/>
                                        <p:tgtEl>
                                          <p:spTgt spid="18"/>
                                        </p:tgtEl>
                                        <p:attrNameLst>
                                          <p:attrName>ppt_x</p:attrName>
                                        </p:attrNameLst>
                                      </p:cBhvr>
                                      <p:tavLst>
                                        <p:tav tm="0">
                                          <p:val>
                                            <p:strVal val="#ppt_x"/>
                                          </p:val>
                                        </p:tav>
                                        <p:tav tm="100000">
                                          <p:val>
                                            <p:strVal val="#ppt_x"/>
                                          </p:val>
                                        </p:tav>
                                      </p:tavLst>
                                    </p:anim>
                                    <p:anim calcmode="lin" valueType="num">
                                      <p:cBhvr>
                                        <p:cTn id="84" dur="1000" fill="hold"/>
                                        <p:tgtEl>
                                          <p:spTgt spid="18"/>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fade">
                                      <p:cBhvr>
                                        <p:cTn id="87" dur="1000"/>
                                        <p:tgtEl>
                                          <p:spTgt spid="21"/>
                                        </p:tgtEl>
                                      </p:cBhvr>
                                    </p:animEffect>
                                    <p:anim calcmode="lin" valueType="num">
                                      <p:cBhvr>
                                        <p:cTn id="88" dur="1000" fill="hold"/>
                                        <p:tgtEl>
                                          <p:spTgt spid="21"/>
                                        </p:tgtEl>
                                        <p:attrNameLst>
                                          <p:attrName>ppt_x</p:attrName>
                                        </p:attrNameLst>
                                      </p:cBhvr>
                                      <p:tavLst>
                                        <p:tav tm="0">
                                          <p:val>
                                            <p:strVal val="#ppt_x"/>
                                          </p:val>
                                        </p:tav>
                                        <p:tav tm="100000">
                                          <p:val>
                                            <p:strVal val="#ppt_x"/>
                                          </p:val>
                                        </p:tav>
                                      </p:tavLst>
                                    </p:anim>
                                    <p:anim calcmode="lin" valueType="num">
                                      <p:cBhvr>
                                        <p:cTn id="89" dur="1000" fill="hold"/>
                                        <p:tgtEl>
                                          <p:spTgt spid="21"/>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fade">
                                      <p:cBhvr>
                                        <p:cTn id="92" dur="1000"/>
                                        <p:tgtEl>
                                          <p:spTgt spid="22"/>
                                        </p:tgtEl>
                                      </p:cBhvr>
                                    </p:animEffect>
                                    <p:anim calcmode="lin" valueType="num">
                                      <p:cBhvr>
                                        <p:cTn id="93" dur="1000" fill="hold"/>
                                        <p:tgtEl>
                                          <p:spTgt spid="22"/>
                                        </p:tgtEl>
                                        <p:attrNameLst>
                                          <p:attrName>ppt_x</p:attrName>
                                        </p:attrNameLst>
                                      </p:cBhvr>
                                      <p:tavLst>
                                        <p:tav tm="0">
                                          <p:val>
                                            <p:strVal val="#ppt_x"/>
                                          </p:val>
                                        </p:tav>
                                        <p:tav tm="100000">
                                          <p:val>
                                            <p:strVal val="#ppt_x"/>
                                          </p:val>
                                        </p:tav>
                                      </p:tavLst>
                                    </p:anim>
                                    <p:anim calcmode="lin" valueType="num">
                                      <p:cBhvr>
                                        <p:cTn id="94" dur="1000" fill="hold"/>
                                        <p:tgtEl>
                                          <p:spTgt spid="22"/>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23"/>
                                        </p:tgtEl>
                                        <p:attrNameLst>
                                          <p:attrName>style.visibility</p:attrName>
                                        </p:attrNameLst>
                                      </p:cBhvr>
                                      <p:to>
                                        <p:strVal val="visible"/>
                                      </p:to>
                                    </p:set>
                                    <p:animEffect transition="in" filter="fade">
                                      <p:cBhvr>
                                        <p:cTn id="97" dur="1000"/>
                                        <p:tgtEl>
                                          <p:spTgt spid="23"/>
                                        </p:tgtEl>
                                      </p:cBhvr>
                                    </p:animEffect>
                                    <p:anim calcmode="lin" valueType="num">
                                      <p:cBhvr>
                                        <p:cTn id="98" dur="1000" fill="hold"/>
                                        <p:tgtEl>
                                          <p:spTgt spid="23"/>
                                        </p:tgtEl>
                                        <p:attrNameLst>
                                          <p:attrName>ppt_x</p:attrName>
                                        </p:attrNameLst>
                                      </p:cBhvr>
                                      <p:tavLst>
                                        <p:tav tm="0">
                                          <p:val>
                                            <p:strVal val="#ppt_x"/>
                                          </p:val>
                                        </p:tav>
                                        <p:tav tm="100000">
                                          <p:val>
                                            <p:strVal val="#ppt_x"/>
                                          </p:val>
                                        </p:tav>
                                      </p:tavLst>
                                    </p:anim>
                                    <p:anim calcmode="lin" valueType="num">
                                      <p:cBhvr>
                                        <p:cTn id="9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 presetClass="entr" presetSubtype="4" fill="hold" nodeType="clickEffect">
                                  <p:stCondLst>
                                    <p:cond delay="0"/>
                                  </p:stCondLst>
                                  <p:childTnLst>
                                    <p:set>
                                      <p:cBhvr>
                                        <p:cTn id="103" dur="1" fill="hold">
                                          <p:stCondLst>
                                            <p:cond delay="0"/>
                                          </p:stCondLst>
                                        </p:cTn>
                                        <p:tgtEl>
                                          <p:spTgt spid="20"/>
                                        </p:tgtEl>
                                        <p:attrNameLst>
                                          <p:attrName>style.visibility</p:attrName>
                                        </p:attrNameLst>
                                      </p:cBhvr>
                                      <p:to>
                                        <p:strVal val="visible"/>
                                      </p:to>
                                    </p:set>
                                    <p:anim calcmode="lin" valueType="num">
                                      <p:cBhvr additive="base">
                                        <p:cTn id="104" dur="500" fill="hold"/>
                                        <p:tgtEl>
                                          <p:spTgt spid="20"/>
                                        </p:tgtEl>
                                        <p:attrNameLst>
                                          <p:attrName>ppt_x</p:attrName>
                                        </p:attrNameLst>
                                      </p:cBhvr>
                                      <p:tavLst>
                                        <p:tav tm="0">
                                          <p:val>
                                            <p:strVal val="#ppt_x"/>
                                          </p:val>
                                        </p:tav>
                                        <p:tav tm="100000">
                                          <p:val>
                                            <p:strVal val="#ppt_x"/>
                                          </p:val>
                                        </p:tav>
                                      </p:tavLst>
                                    </p:anim>
                                    <p:anim calcmode="lin" valueType="num">
                                      <p:cBhvr additive="base">
                                        <p:cTn id="10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6" display="0">
                  <p:stCondLst>
                    <p:cond delay="indefinite"/>
                  </p:stCondLst>
                </p:cTn>
                <p:tgtEl>
                  <p:spTgt spid="2"/>
                </p:tgtEl>
              </p:cMediaNode>
            </p:video>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62000">
              <a:schemeClr val="accent4">
                <a:lumMod val="40000"/>
                <a:lumOff val="60000"/>
              </a:schemeClr>
            </a:gs>
            <a:gs pos="19000">
              <a:schemeClr val="accent1">
                <a:lumMod val="20000"/>
                <a:lumOff val="80000"/>
              </a:schemeClr>
            </a:gs>
            <a:gs pos="38000">
              <a:schemeClr val="accent2">
                <a:lumMod val="20000"/>
                <a:lumOff val="80000"/>
              </a:schemeClr>
            </a:gs>
            <a:gs pos="100000">
              <a:schemeClr val="accent4">
                <a:lumMod val="60000"/>
                <a:lumOff val="40000"/>
              </a:schemeClr>
            </a:gs>
          </a:gsLst>
          <a:lin ang="2700000" scaled="1"/>
        </a:gradFill>
        <a:effectLst/>
      </p:bgPr>
    </p:bg>
    <p:spTree>
      <p:nvGrpSpPr>
        <p:cNvPr id="1" name=""/>
        <p:cNvGrpSpPr/>
        <p:nvPr/>
      </p:nvGrpSpPr>
      <p:grpSpPr>
        <a:xfrm>
          <a:off x="0" y="0"/>
          <a:ext cx="0" cy="0"/>
          <a:chOff x="0" y="0"/>
          <a:chExt cx="0" cy="0"/>
        </a:xfrm>
      </p:grpSpPr>
      <p:pic>
        <p:nvPicPr>
          <p:cNvPr id="2" name="Obraz 1">
            <a:extLst>
              <a:ext uri="{FF2B5EF4-FFF2-40B4-BE49-F238E27FC236}">
                <a16:creationId xmlns:a16="http://schemas.microsoft.com/office/drawing/2014/main" xmlns="" id="{DF6229CF-1C35-471D-95D4-8E7551217D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8146" y="5137839"/>
            <a:ext cx="3429000" cy="2381250"/>
          </a:xfrm>
          <a:prstGeom prst="rect">
            <a:avLst/>
          </a:prstGeom>
        </p:spPr>
      </p:pic>
      <p:pic>
        <p:nvPicPr>
          <p:cNvPr id="3" name="Obraz 2">
            <a:extLst>
              <a:ext uri="{FF2B5EF4-FFF2-40B4-BE49-F238E27FC236}">
                <a16:creationId xmlns:a16="http://schemas.microsoft.com/office/drawing/2014/main" xmlns="" id="{AA7C3D22-AAE4-42AA-86E8-32098DD9DC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5946" y="5658369"/>
            <a:ext cx="2539495" cy="1763538"/>
          </a:xfrm>
          <a:prstGeom prst="rect">
            <a:avLst/>
          </a:prstGeom>
        </p:spPr>
      </p:pic>
      <p:pic>
        <p:nvPicPr>
          <p:cNvPr id="4" name="Obraz 3">
            <a:extLst>
              <a:ext uri="{FF2B5EF4-FFF2-40B4-BE49-F238E27FC236}">
                <a16:creationId xmlns:a16="http://schemas.microsoft.com/office/drawing/2014/main" xmlns="" id="{C153D0D6-C838-45B0-A28D-A7813C127B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2975" y="5903009"/>
            <a:ext cx="2163699" cy="1502569"/>
          </a:xfrm>
          <a:prstGeom prst="rect">
            <a:avLst/>
          </a:prstGeom>
        </p:spPr>
      </p:pic>
      <p:pic>
        <p:nvPicPr>
          <p:cNvPr id="5" name="Obraz 4">
            <a:extLst>
              <a:ext uri="{FF2B5EF4-FFF2-40B4-BE49-F238E27FC236}">
                <a16:creationId xmlns:a16="http://schemas.microsoft.com/office/drawing/2014/main" xmlns="" id="{C10E6C34-8C11-45DC-B0B0-A0053EDA6D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4991" y="5755551"/>
            <a:ext cx="2539495" cy="1763538"/>
          </a:xfrm>
          <a:prstGeom prst="rect">
            <a:avLst/>
          </a:prstGeom>
        </p:spPr>
      </p:pic>
      <p:pic>
        <p:nvPicPr>
          <p:cNvPr id="10" name="Multimedia online 3" title="Niezwykￅﾂe Lekcje Rytmiki - Jestem Polakiem">
            <a:hlinkClick r:id="" action="ppaction://media"/>
            <a:extLst>
              <a:ext uri="{FF2B5EF4-FFF2-40B4-BE49-F238E27FC236}">
                <a16:creationId xmlns:a16="http://schemas.microsoft.com/office/drawing/2014/main" xmlns="" id="{5C524FBA-2679-4CD7-9EFB-37407D585F01}"/>
              </a:ext>
            </a:extLst>
          </p:cNvPr>
          <p:cNvPicPr>
            <a:picLocks noRot="1" noChangeAspect="1"/>
          </p:cNvPicPr>
          <p:nvPr>
            <a:videoFile r:link="rId1"/>
          </p:nvPr>
        </p:nvPicPr>
        <p:blipFill>
          <a:blip r:embed="rId4"/>
          <a:stretch>
            <a:fillRect/>
          </a:stretch>
        </p:blipFill>
        <p:spPr>
          <a:xfrm>
            <a:off x="423472" y="220679"/>
            <a:ext cx="4853039" cy="2742526"/>
          </a:xfrm>
          <a:prstGeom prst="rect">
            <a:avLst/>
          </a:prstGeom>
          <a:ln w="63500" cap="sq">
            <a:solidFill>
              <a:srgbClr val="FFFFFF"/>
            </a:solidFill>
            <a:prstDash val="solid"/>
            <a:miter lim="800000"/>
          </a:ln>
          <a:effectLst/>
          <a:scene3d>
            <a:camera prst="orthographicFront"/>
            <a:lightRig rig="soft" dir="t"/>
          </a:scene3d>
          <a:sp3d contourW="6350">
            <a:contourClr>
              <a:srgbClr val="000000"/>
            </a:contourClr>
          </a:sp3d>
        </p:spPr>
      </p:pic>
      <p:pic>
        <p:nvPicPr>
          <p:cNvPr id="11" name="Obraz 10" descr="Obraz zawierający czarny, biały, ciemny, siedzi&#10;&#10;Opis wygenerowany automatycznie">
            <a:extLst>
              <a:ext uri="{FF2B5EF4-FFF2-40B4-BE49-F238E27FC236}">
                <a16:creationId xmlns:a16="http://schemas.microsoft.com/office/drawing/2014/main" xmlns="" id="{D4DEC74F-557D-4B7D-9C65-FD8AD0BF6C8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533451">
            <a:off x="3440960" y="4063286"/>
            <a:ext cx="1206239" cy="1099904"/>
          </a:xfrm>
          <a:prstGeom prst="rect">
            <a:avLst/>
          </a:prstGeom>
        </p:spPr>
      </p:pic>
      <p:pic>
        <p:nvPicPr>
          <p:cNvPr id="12" name="Obraz 11" descr="Obraz zawierający czarny, biały, ciemny, siedzi&#10;&#10;Opis wygenerowany automatycznie">
            <a:extLst>
              <a:ext uri="{FF2B5EF4-FFF2-40B4-BE49-F238E27FC236}">
                <a16:creationId xmlns:a16="http://schemas.microsoft.com/office/drawing/2014/main" xmlns="" id="{4CE15839-6624-4B99-ABC3-88171FC6AB6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816417">
            <a:off x="10458022" y="2350328"/>
            <a:ext cx="1235341" cy="1126440"/>
          </a:xfrm>
          <a:prstGeom prst="rect">
            <a:avLst/>
          </a:prstGeom>
        </p:spPr>
      </p:pic>
      <p:pic>
        <p:nvPicPr>
          <p:cNvPr id="13" name="Obraz 12">
            <a:extLst>
              <a:ext uri="{FF2B5EF4-FFF2-40B4-BE49-F238E27FC236}">
                <a16:creationId xmlns:a16="http://schemas.microsoft.com/office/drawing/2014/main" xmlns="" id="{8C15885E-63D0-460D-A50A-81C5D9C3BB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0675" y="2960478"/>
            <a:ext cx="2159777" cy="4517229"/>
          </a:xfrm>
          <a:prstGeom prst="rect">
            <a:avLst/>
          </a:prstGeom>
        </p:spPr>
      </p:pic>
      <p:pic>
        <p:nvPicPr>
          <p:cNvPr id="14" name="Obraz 13">
            <a:extLst>
              <a:ext uri="{FF2B5EF4-FFF2-40B4-BE49-F238E27FC236}">
                <a16:creationId xmlns:a16="http://schemas.microsoft.com/office/drawing/2014/main" xmlns="" id="{B74C4024-5F0A-4D97-9922-5786796678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6" y="5770715"/>
            <a:ext cx="2495824" cy="1733211"/>
          </a:xfrm>
          <a:prstGeom prst="rect">
            <a:avLst/>
          </a:prstGeom>
        </p:spPr>
      </p:pic>
      <p:sp>
        <p:nvSpPr>
          <p:cNvPr id="15" name="Prostokąt 14">
            <a:extLst>
              <a:ext uri="{FF2B5EF4-FFF2-40B4-BE49-F238E27FC236}">
                <a16:creationId xmlns:a16="http://schemas.microsoft.com/office/drawing/2014/main" xmlns="" id="{3236605C-E368-40A6-8D07-96DA6ED9754F}"/>
              </a:ext>
            </a:extLst>
          </p:cNvPr>
          <p:cNvSpPr/>
          <p:nvPr/>
        </p:nvSpPr>
        <p:spPr>
          <a:xfrm>
            <a:off x="8027693" y="168726"/>
            <a:ext cx="6096000" cy="5893921"/>
          </a:xfrm>
          <a:prstGeom prst="rect">
            <a:avLst/>
          </a:prstGeom>
        </p:spPr>
        <p:txBody>
          <a:bodyPr>
            <a:spAutoFit/>
          </a:bodyPr>
          <a:lstStyle/>
          <a:p>
            <a:r>
              <a:rPr lang="pl-PL" sz="1300" b="0" i="0" dirty="0">
                <a:solidFill>
                  <a:srgbClr val="000000"/>
                </a:solidFill>
                <a:effectLst/>
                <a:latin typeface="Arial" panose="020B0604020202020204" pitchFamily="34" charset="0"/>
              </a:rPr>
              <a:t>Jesteśmy Polką i Polakiem</a:t>
            </a:r>
            <a:r>
              <a:rPr lang="pl-PL" sz="1300" dirty="0"/>
              <a:t/>
            </a:r>
            <a:br>
              <a:rPr lang="pl-PL" sz="1300" dirty="0"/>
            </a:br>
            <a:r>
              <a:rPr lang="pl-PL" sz="1300" b="0" i="0" dirty="0">
                <a:solidFill>
                  <a:srgbClr val="000000"/>
                </a:solidFill>
                <a:effectLst/>
                <a:latin typeface="Arial" panose="020B0604020202020204" pitchFamily="34" charset="0"/>
              </a:rPr>
              <a:t>Dziewczynką fajną i chłopakiem</a:t>
            </a:r>
            <a:r>
              <a:rPr lang="pl-PL" sz="1300" dirty="0"/>
              <a:t/>
            </a:r>
            <a:br>
              <a:rPr lang="pl-PL" sz="1300" dirty="0"/>
            </a:br>
            <a:r>
              <a:rPr lang="pl-PL" sz="1300" b="0" i="0" dirty="0">
                <a:solidFill>
                  <a:srgbClr val="000000"/>
                </a:solidFill>
                <a:effectLst/>
                <a:latin typeface="Arial" panose="020B0604020202020204" pitchFamily="34" charset="0"/>
              </a:rPr>
              <a:t>Kochamy Polskę z całych sił</a:t>
            </a:r>
            <a:r>
              <a:rPr lang="pl-PL" sz="1300" dirty="0"/>
              <a:t/>
            </a:r>
            <a:br>
              <a:rPr lang="pl-PL" sz="1300" dirty="0"/>
            </a:br>
            <a:r>
              <a:rPr lang="pl-PL" sz="1300" b="0" i="0" dirty="0">
                <a:solidFill>
                  <a:srgbClr val="000000"/>
                </a:solidFill>
                <a:effectLst/>
                <a:latin typeface="Arial" panose="020B0604020202020204" pitchFamily="34" charset="0"/>
              </a:rPr>
              <a:t>Chcemy byś również kochał ją i ty.</a:t>
            </a:r>
            <a:r>
              <a:rPr lang="pl-PL" sz="1300" dirty="0"/>
              <a:t/>
            </a:r>
            <a:br>
              <a:rPr lang="pl-PL" sz="1300" dirty="0"/>
            </a:br>
            <a:r>
              <a:rPr lang="pl-PL" sz="1300" dirty="0"/>
              <a:t/>
            </a:r>
            <a:br>
              <a:rPr lang="pl-PL" sz="1300" dirty="0"/>
            </a:br>
            <a:r>
              <a:rPr lang="pl-PL" sz="1300" b="0" i="0" dirty="0">
                <a:solidFill>
                  <a:srgbClr val="000000"/>
                </a:solidFill>
                <a:effectLst/>
                <a:latin typeface="Arial" panose="020B0604020202020204" pitchFamily="34" charset="0"/>
              </a:rPr>
              <a:t>Ciuchcia na dworcu czeka</a:t>
            </a:r>
            <a:r>
              <a:rPr lang="pl-PL" sz="1300" dirty="0"/>
              <a:t/>
            </a:r>
            <a:br>
              <a:rPr lang="pl-PL" sz="1300" dirty="0"/>
            </a:br>
            <a:r>
              <a:rPr lang="pl-PL" sz="1300" b="0" i="0" dirty="0">
                <a:solidFill>
                  <a:srgbClr val="000000"/>
                </a:solidFill>
                <a:effectLst/>
                <a:latin typeface="Arial" panose="020B0604020202020204" pitchFamily="34" charset="0"/>
              </a:rPr>
              <a:t>Dziś wszystkie dzieci pojadą nią by poznać kraj</a:t>
            </a:r>
            <a:r>
              <a:rPr lang="pl-PL" sz="1300" dirty="0"/>
              <a:t/>
            </a:r>
            <a:br>
              <a:rPr lang="pl-PL" sz="1300" dirty="0"/>
            </a:br>
            <a:r>
              <a:rPr lang="pl-PL" sz="1300" b="0" i="0" dirty="0">
                <a:solidFill>
                  <a:srgbClr val="000000"/>
                </a:solidFill>
                <a:effectLst/>
                <a:latin typeface="Arial" panose="020B0604020202020204" pitchFamily="34" charset="0"/>
              </a:rPr>
              <a:t>Ciuchcia pomknie daleko</a:t>
            </a:r>
            <a:r>
              <a:rPr lang="pl-PL" sz="1300" dirty="0"/>
              <a:t/>
            </a:r>
            <a:br>
              <a:rPr lang="pl-PL" sz="1300" dirty="0"/>
            </a:br>
            <a:r>
              <a:rPr lang="pl-PL" sz="1300" b="0" i="0" dirty="0">
                <a:solidFill>
                  <a:srgbClr val="000000"/>
                </a:solidFill>
                <a:effectLst/>
                <a:latin typeface="Arial" panose="020B0604020202020204" pitchFamily="34" charset="0"/>
              </a:rPr>
              <a:t>I przygód wiele na pewno w drodze spotka nas.</a:t>
            </a:r>
            <a:r>
              <a:rPr lang="pl-PL" sz="1300" dirty="0"/>
              <a:t/>
            </a:r>
            <a:br>
              <a:rPr lang="pl-PL" sz="1300" dirty="0"/>
            </a:br>
            <a:r>
              <a:rPr lang="pl-PL" sz="1300" dirty="0"/>
              <a:t/>
            </a:r>
            <a:br>
              <a:rPr lang="pl-PL" sz="1300" dirty="0"/>
            </a:br>
            <a:r>
              <a:rPr lang="pl-PL" sz="1300" b="0" i="0" dirty="0">
                <a:solidFill>
                  <a:srgbClr val="000000"/>
                </a:solidFill>
                <a:effectLst/>
                <a:latin typeface="Arial" panose="020B0604020202020204" pitchFamily="34" charset="0"/>
              </a:rPr>
              <a:t>Pierwsze jest Zakopane</a:t>
            </a:r>
            <a:r>
              <a:rPr lang="pl-PL" sz="1300" dirty="0"/>
              <a:t/>
            </a:r>
            <a:br>
              <a:rPr lang="pl-PL" sz="1300" dirty="0"/>
            </a:br>
            <a:r>
              <a:rPr lang="pl-PL" sz="1300" b="0" i="0" dirty="0">
                <a:solidFill>
                  <a:srgbClr val="000000"/>
                </a:solidFill>
                <a:effectLst/>
                <a:latin typeface="Arial" panose="020B0604020202020204" pitchFamily="34" charset="0"/>
              </a:rPr>
              <a:t>Miejsce wspaniała</a:t>
            </a:r>
            <a:r>
              <a:rPr lang="pl-PL" sz="1300" dirty="0"/>
              <a:t/>
            </a:r>
            <a:br>
              <a:rPr lang="pl-PL" sz="1300" dirty="0"/>
            </a:br>
            <a:r>
              <a:rPr lang="pl-PL" sz="1300" b="0" i="0" dirty="0">
                <a:solidFill>
                  <a:srgbClr val="000000"/>
                </a:solidFill>
                <a:effectLst/>
                <a:latin typeface="Arial" panose="020B0604020202020204" pitchFamily="34" charset="0"/>
              </a:rPr>
              <a:t>Gdzie góry i górale są</a:t>
            </a:r>
            <a:r>
              <a:rPr lang="pl-PL" sz="1300" dirty="0"/>
              <a:t/>
            </a:r>
            <a:br>
              <a:rPr lang="pl-PL" sz="1300" dirty="0"/>
            </a:br>
            <a:r>
              <a:rPr lang="pl-PL" sz="1300" b="0" i="0" dirty="0">
                <a:solidFill>
                  <a:srgbClr val="000000"/>
                </a:solidFill>
                <a:effectLst/>
                <a:latin typeface="Arial" panose="020B0604020202020204" pitchFamily="34" charset="0"/>
              </a:rPr>
              <a:t>Kraków to miasto stare</a:t>
            </a:r>
            <a:r>
              <a:rPr lang="pl-PL" sz="1300" dirty="0"/>
              <a:t/>
            </a:r>
            <a:br>
              <a:rPr lang="pl-PL" sz="1300" dirty="0"/>
            </a:br>
            <a:r>
              <a:rPr lang="pl-PL" sz="1300" b="0" i="0" dirty="0">
                <a:solidFill>
                  <a:srgbClr val="000000"/>
                </a:solidFill>
                <a:effectLst/>
                <a:latin typeface="Arial" panose="020B0604020202020204" pitchFamily="34" charset="0"/>
              </a:rPr>
              <a:t>W nim piękny Wawel</a:t>
            </a:r>
            <a:r>
              <a:rPr lang="pl-PL" sz="1300" dirty="0"/>
              <a:t/>
            </a:r>
            <a:br>
              <a:rPr lang="pl-PL" sz="1300" dirty="0"/>
            </a:br>
            <a:r>
              <a:rPr lang="pl-PL" sz="1300" b="0" i="0" dirty="0">
                <a:solidFill>
                  <a:srgbClr val="000000"/>
                </a:solidFill>
                <a:effectLst/>
                <a:latin typeface="Arial" panose="020B0604020202020204" pitchFamily="34" charset="0"/>
              </a:rPr>
              <a:t>Obok Wawelu mieszkał smok.</a:t>
            </a:r>
            <a:r>
              <a:rPr lang="pl-PL" sz="1300" dirty="0"/>
              <a:t/>
            </a:r>
            <a:br>
              <a:rPr lang="pl-PL" sz="1300" dirty="0"/>
            </a:br>
            <a:r>
              <a:rPr lang="pl-PL" sz="1300" dirty="0"/>
              <a:t/>
            </a:r>
            <a:br>
              <a:rPr lang="pl-PL" sz="1300" dirty="0"/>
            </a:br>
            <a:r>
              <a:rPr lang="pl-PL" sz="1300" b="0" i="0" dirty="0">
                <a:solidFill>
                  <a:srgbClr val="000000"/>
                </a:solidFill>
                <a:effectLst/>
                <a:latin typeface="Arial" panose="020B0604020202020204" pitchFamily="34" charset="0"/>
              </a:rPr>
              <a:t>Teraz to już Warszawa</a:t>
            </a:r>
            <a:r>
              <a:rPr lang="pl-PL" sz="1300" dirty="0"/>
              <a:t/>
            </a:r>
            <a:br>
              <a:rPr lang="pl-PL" sz="1300" dirty="0"/>
            </a:br>
            <a:r>
              <a:rPr lang="pl-PL" sz="1300" b="0" i="0" dirty="0">
                <a:solidFill>
                  <a:srgbClr val="000000"/>
                </a:solidFill>
                <a:effectLst/>
                <a:latin typeface="Arial" panose="020B0604020202020204" pitchFamily="34" charset="0"/>
              </a:rPr>
              <a:t>To ważna sprawa</a:t>
            </a:r>
            <a:r>
              <a:rPr lang="pl-PL" sz="1300" dirty="0"/>
              <a:t/>
            </a:r>
            <a:br>
              <a:rPr lang="pl-PL" sz="1300" dirty="0"/>
            </a:br>
            <a:r>
              <a:rPr lang="pl-PL" sz="1300" b="0" i="0" dirty="0">
                <a:solidFill>
                  <a:srgbClr val="000000"/>
                </a:solidFill>
                <a:effectLst/>
                <a:latin typeface="Arial" panose="020B0604020202020204" pitchFamily="34" charset="0"/>
              </a:rPr>
              <a:t>Bo tu stolica Polski jest</a:t>
            </a:r>
            <a:r>
              <a:rPr lang="pl-PL" sz="1300" dirty="0"/>
              <a:t/>
            </a:r>
            <a:br>
              <a:rPr lang="pl-PL" sz="1300" dirty="0"/>
            </a:br>
            <a:r>
              <a:rPr lang="pl-PL" sz="1300" b="0" i="0" dirty="0">
                <a:solidFill>
                  <a:srgbClr val="000000"/>
                </a:solidFill>
                <a:effectLst/>
                <a:latin typeface="Arial" panose="020B0604020202020204" pitchFamily="34" charset="0"/>
              </a:rPr>
              <a:t>Wisła, Pałac Kultury, Królewski Zamek</a:t>
            </a:r>
            <a:r>
              <a:rPr lang="pl-PL" sz="1300" dirty="0"/>
              <a:t/>
            </a:r>
            <a:br>
              <a:rPr lang="pl-PL" sz="1300" dirty="0"/>
            </a:br>
            <a:r>
              <a:rPr lang="pl-PL" sz="1300" b="0" i="0" dirty="0">
                <a:solidFill>
                  <a:srgbClr val="000000"/>
                </a:solidFill>
                <a:effectLst/>
                <a:latin typeface="Arial" panose="020B0604020202020204" pitchFamily="34" charset="0"/>
              </a:rPr>
              <a:t>I wiele innych, pięknych miejsc.</a:t>
            </a:r>
            <a:r>
              <a:rPr lang="pl-PL" sz="1300" dirty="0"/>
              <a:t/>
            </a:r>
            <a:br>
              <a:rPr lang="pl-PL" sz="1300" dirty="0"/>
            </a:br>
            <a:r>
              <a:rPr lang="pl-PL" sz="1300" dirty="0"/>
              <a:t/>
            </a:r>
            <a:br>
              <a:rPr lang="pl-PL" sz="1300" dirty="0"/>
            </a:br>
            <a:r>
              <a:rPr lang="pl-PL" sz="1300" b="0" i="0" dirty="0">
                <a:solidFill>
                  <a:srgbClr val="000000"/>
                </a:solidFill>
                <a:effectLst/>
                <a:latin typeface="Arial" panose="020B0604020202020204" pitchFamily="34" charset="0"/>
              </a:rPr>
              <a:t>Toruń z daleka pachnie</a:t>
            </a:r>
            <a:r>
              <a:rPr lang="pl-PL" sz="1300" dirty="0"/>
              <a:t/>
            </a:r>
            <a:br>
              <a:rPr lang="pl-PL" sz="1300" dirty="0"/>
            </a:br>
            <a:r>
              <a:rPr lang="pl-PL" sz="1300" b="0" i="0" dirty="0">
                <a:solidFill>
                  <a:srgbClr val="000000"/>
                </a:solidFill>
                <a:effectLst/>
                <a:latin typeface="Arial" panose="020B0604020202020204" pitchFamily="34" charset="0"/>
              </a:rPr>
              <a:t>Bo słodki zapach pierników kusi mocno nas</a:t>
            </a:r>
            <a:r>
              <a:rPr lang="pl-PL" sz="1300" dirty="0"/>
              <a:t/>
            </a:r>
            <a:br>
              <a:rPr lang="pl-PL" sz="1300" dirty="0"/>
            </a:br>
            <a:r>
              <a:rPr lang="pl-PL" sz="1300" b="0" i="0" dirty="0">
                <a:solidFill>
                  <a:srgbClr val="000000"/>
                </a:solidFill>
                <a:effectLst/>
                <a:latin typeface="Arial" panose="020B0604020202020204" pitchFamily="34" charset="0"/>
              </a:rPr>
              <a:t>Podróż skończymy w Gdański</a:t>
            </a:r>
            <a:r>
              <a:rPr lang="pl-PL" sz="1300" dirty="0"/>
              <a:t/>
            </a:r>
            <a:br>
              <a:rPr lang="pl-PL" sz="1300" dirty="0"/>
            </a:br>
            <a:r>
              <a:rPr lang="pl-PL" sz="1300" b="0" i="0" dirty="0">
                <a:solidFill>
                  <a:srgbClr val="000000"/>
                </a:solidFill>
                <a:effectLst/>
                <a:latin typeface="Arial" panose="020B0604020202020204" pitchFamily="34" charset="0"/>
              </a:rPr>
              <a:t>Stąd szarym morzem można wyruszyć dalej w świat.</a:t>
            </a:r>
            <a:r>
              <a:rPr lang="pl-PL" sz="1300" dirty="0"/>
              <a:t/>
            </a:r>
            <a:br>
              <a:rPr lang="pl-PL" sz="1300" dirty="0"/>
            </a:br>
            <a:endParaRPr lang="pl-PL" sz="1300" dirty="0"/>
          </a:p>
        </p:txBody>
      </p:sp>
      <p:pic>
        <p:nvPicPr>
          <p:cNvPr id="16" name="Obraz 15">
            <a:extLst>
              <a:ext uri="{FF2B5EF4-FFF2-40B4-BE49-F238E27FC236}">
                <a16:creationId xmlns:a16="http://schemas.microsoft.com/office/drawing/2014/main" xmlns="" id="{B5E6B7FC-18FD-4CCB-9C25-A4FE4030AE2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21859" y="2982006"/>
            <a:ext cx="2152534" cy="4070932"/>
          </a:xfrm>
          <a:prstGeom prst="rect">
            <a:avLst/>
          </a:prstGeom>
        </p:spPr>
      </p:pic>
      <p:pic>
        <p:nvPicPr>
          <p:cNvPr id="17" name="Obraz 16" descr="Obraz zawierający czarny, biały, ciemny, siedzi&#10;&#10;Opis wygenerowany automatycznie">
            <a:extLst>
              <a:ext uri="{FF2B5EF4-FFF2-40B4-BE49-F238E27FC236}">
                <a16:creationId xmlns:a16="http://schemas.microsoft.com/office/drawing/2014/main" xmlns="" id="{C4761303-370A-4988-AF9A-DB70024132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570931">
            <a:off x="6497789" y="1025331"/>
            <a:ext cx="1206239" cy="1099904"/>
          </a:xfrm>
          <a:prstGeom prst="rect">
            <a:avLst/>
          </a:prstGeom>
        </p:spPr>
      </p:pic>
      <p:pic>
        <p:nvPicPr>
          <p:cNvPr id="18" name="Obraz 17">
            <a:extLst>
              <a:ext uri="{FF2B5EF4-FFF2-40B4-BE49-F238E27FC236}">
                <a16:creationId xmlns:a16="http://schemas.microsoft.com/office/drawing/2014/main" xmlns="" id="{D350D9C5-BE86-4CC3-A40D-49882FCB21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7750" y="5446695"/>
            <a:ext cx="3429000" cy="2381250"/>
          </a:xfrm>
          <a:prstGeom prst="rect">
            <a:avLst/>
          </a:prstGeom>
        </p:spPr>
      </p:pic>
    </p:spTree>
    <p:extLst>
      <p:ext uri="{BB962C8B-B14F-4D97-AF65-F5344CB8AC3E}">
        <p14:creationId xmlns:p14="http://schemas.microsoft.com/office/powerpoint/2010/main" val="2972496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heel(1)">
                                      <p:cBhvr>
                                        <p:cTn id="25" dur="20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circle(in)">
                                      <p:cBhvr>
                                        <p:cTn id="44" dur="2000"/>
                                        <p:tgtEl>
                                          <p:spTgt spid="13"/>
                                        </p:tgtEl>
                                      </p:cBhvr>
                                    </p:animEffect>
                                  </p:childTnLst>
                                </p:cTn>
                              </p:par>
                              <p:par>
                                <p:cTn id="45" presetID="2" presetClass="entr" presetSubtype="4"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fill="hold"/>
                                        <p:tgtEl>
                                          <p:spTgt spid="16"/>
                                        </p:tgtEl>
                                        <p:attrNameLst>
                                          <p:attrName>ppt_x</p:attrName>
                                        </p:attrNameLst>
                                      </p:cBhvr>
                                      <p:tavLst>
                                        <p:tav tm="0">
                                          <p:val>
                                            <p:strVal val="#ppt_x"/>
                                          </p:val>
                                        </p:tav>
                                        <p:tav tm="100000">
                                          <p:val>
                                            <p:strVal val="#ppt_x"/>
                                          </p:val>
                                        </p:tav>
                                      </p:tavLst>
                                    </p:anim>
                                    <p:anim calcmode="lin" valueType="num">
                                      <p:cBhvr additive="base">
                                        <p:cTn id="5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par>
                                <p:cTn id="62" presetID="2" presetClass="entr" presetSubtype="4" fill="hold"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ppt_x"/>
                                          </p:val>
                                        </p:tav>
                                        <p:tav tm="100000">
                                          <p:val>
                                            <p:strVal val="#ppt_x"/>
                                          </p:val>
                                        </p:tav>
                                      </p:tavLst>
                                    </p:anim>
                                    <p:anim calcmode="lin" valueType="num">
                                      <p:cBhvr additive="base">
                                        <p:cTn id="6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1" presetClass="entr" presetSubtype="1"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wheel(1)">
                                      <p:cBhvr>
                                        <p:cTn id="70"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71" fill="hold" display="0">
                  <p:stCondLst>
                    <p:cond delay="indefinite"/>
                  </p:stCondLst>
                </p:cTn>
                <p:tgtEl>
                  <p:spTgt spid="10"/>
                </p:tgtEl>
              </p:cMediaNode>
            </p:video>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62000">
              <a:schemeClr val="accent4">
                <a:lumMod val="40000"/>
                <a:lumOff val="60000"/>
              </a:schemeClr>
            </a:gs>
            <a:gs pos="19000">
              <a:schemeClr val="accent1">
                <a:lumMod val="20000"/>
                <a:lumOff val="80000"/>
              </a:schemeClr>
            </a:gs>
            <a:gs pos="38000">
              <a:schemeClr val="accent2">
                <a:lumMod val="20000"/>
                <a:lumOff val="80000"/>
              </a:schemeClr>
            </a:gs>
            <a:gs pos="100000">
              <a:schemeClr val="accent4">
                <a:lumMod val="60000"/>
                <a:lumOff val="40000"/>
              </a:schemeClr>
            </a:gs>
          </a:gsLst>
          <a:lin ang="2700000" scaled="1"/>
        </a:gradFill>
        <a:effectLst/>
      </p:bgPr>
    </p:bg>
    <p:spTree>
      <p:nvGrpSpPr>
        <p:cNvPr id="1" name=""/>
        <p:cNvGrpSpPr/>
        <p:nvPr/>
      </p:nvGrpSpPr>
      <p:grpSpPr>
        <a:xfrm>
          <a:off x="0" y="0"/>
          <a:ext cx="0" cy="0"/>
          <a:chOff x="0" y="0"/>
          <a:chExt cx="0" cy="0"/>
        </a:xfrm>
      </p:grpSpPr>
      <p:pic>
        <p:nvPicPr>
          <p:cNvPr id="3" name="Obraz 2" descr="Obraz zawierający tekst&#10;&#10;Opis wygenerowany automatycznie">
            <a:extLst>
              <a:ext uri="{FF2B5EF4-FFF2-40B4-BE49-F238E27FC236}">
                <a16:creationId xmlns:a16="http://schemas.microsoft.com/office/drawing/2014/main" xmlns="" id="{CEA8F2B1-B46D-4AB5-B6F4-D389883683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9886" y="273625"/>
            <a:ext cx="4401230" cy="6341830"/>
          </a:xfrm>
          <a:prstGeom prst="rect">
            <a:avLst/>
          </a:prstGeom>
        </p:spPr>
      </p:pic>
      <p:sp>
        <p:nvSpPr>
          <p:cNvPr id="5" name="Prostokąt 4">
            <a:extLst>
              <a:ext uri="{FF2B5EF4-FFF2-40B4-BE49-F238E27FC236}">
                <a16:creationId xmlns:a16="http://schemas.microsoft.com/office/drawing/2014/main" xmlns="" id="{2EF43989-0F6C-4B34-8345-2843FD0B72D6}"/>
              </a:ext>
            </a:extLst>
          </p:cNvPr>
          <p:cNvSpPr/>
          <p:nvPr/>
        </p:nvSpPr>
        <p:spPr>
          <a:xfrm>
            <a:off x="106565" y="376394"/>
            <a:ext cx="6999314" cy="907941"/>
          </a:xfrm>
          <a:prstGeom prst="rect">
            <a:avLst/>
          </a:prstGeom>
        </p:spPr>
        <p:txBody>
          <a:bodyPr wrap="square">
            <a:spAutoFit/>
          </a:bodyPr>
          <a:lstStyle/>
          <a:p>
            <a:pPr algn="just"/>
            <a:r>
              <a:rPr lang="pl-PL" sz="2000" b="1" i="0" dirty="0">
                <a:solidFill>
                  <a:srgbClr val="000000"/>
                </a:solidFill>
                <a:effectLst/>
                <a:latin typeface="Times New Roman" panose="02020603050405020304" pitchFamily="18" charset="0"/>
                <a:cs typeface="Times New Roman" panose="02020603050405020304" pitchFamily="18" charset="0"/>
              </a:rPr>
              <a:t>Powtórzmy jeszcze raz symbole narodowe. Hymn – Mazurek Dąbrowskiego. Godło – orzeł biały. Flaga – biało – czerwona. </a:t>
            </a:r>
            <a:r>
              <a:rPr lang="pl-PL" sz="1300" dirty="0"/>
              <a:t/>
            </a:r>
            <a:br>
              <a:rPr lang="pl-PL" sz="1300" dirty="0"/>
            </a:br>
            <a:endParaRPr lang="pl-PL" sz="1300" dirty="0"/>
          </a:p>
        </p:txBody>
      </p:sp>
      <p:pic>
        <p:nvPicPr>
          <p:cNvPr id="7" name="Multimedia online 6" title="&quot;Polak Maￅﾂy!&quot; film o polskich symbolach narodowych dla najmￅﾂodszych">
            <a:hlinkClick r:id="" action="ppaction://media"/>
            <a:extLst>
              <a:ext uri="{FF2B5EF4-FFF2-40B4-BE49-F238E27FC236}">
                <a16:creationId xmlns:a16="http://schemas.microsoft.com/office/drawing/2014/main" xmlns="" id="{7F2F71AC-3B82-423F-BA80-38506D634467}"/>
              </a:ext>
            </a:extLst>
          </p:cNvPr>
          <p:cNvPicPr>
            <a:picLocks noRot="1" noChangeAspect="1"/>
          </p:cNvPicPr>
          <p:nvPr>
            <a:videoFile r:link="rId1"/>
          </p:nvPr>
        </p:nvPicPr>
        <p:blipFill>
          <a:blip r:embed="rId4"/>
          <a:stretch>
            <a:fillRect/>
          </a:stretch>
        </p:blipFill>
        <p:spPr>
          <a:xfrm>
            <a:off x="691572" y="2112806"/>
            <a:ext cx="5829300" cy="4368800"/>
          </a:xfrm>
          <a:prstGeom prst="rect">
            <a:avLst/>
          </a:prstGeom>
          <a:ln w="88900" cap="sq" cmpd="thickThin">
            <a:solidFill>
              <a:srgbClr val="000000"/>
            </a:solidFill>
            <a:prstDash val="solid"/>
            <a:miter lim="800000"/>
          </a:ln>
          <a:effectLst>
            <a:innerShdw blurRad="76200">
              <a:srgbClr val="000000"/>
            </a:innerShdw>
          </a:effectLst>
        </p:spPr>
      </p:pic>
      <p:pic>
        <p:nvPicPr>
          <p:cNvPr id="8" name="Obraz 7" descr="Obraz zawierający czarny, biały, ciemny, siedzi&#10;&#10;Opis wygenerowany automatycznie">
            <a:extLst>
              <a:ext uri="{FF2B5EF4-FFF2-40B4-BE49-F238E27FC236}">
                <a16:creationId xmlns:a16="http://schemas.microsoft.com/office/drawing/2014/main" xmlns="" id="{A90C5FBD-C230-44A2-9524-7171CCD8E8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570931">
            <a:off x="26809" y="1050424"/>
            <a:ext cx="1066941" cy="972886"/>
          </a:xfrm>
          <a:prstGeom prst="rect">
            <a:avLst/>
          </a:prstGeom>
        </p:spPr>
      </p:pic>
      <p:pic>
        <p:nvPicPr>
          <p:cNvPr id="9" name="Obraz 8" descr="Obraz zawierający czarny, biały, ciemny, siedzi&#10;&#10;Opis wygenerowany automatycznie">
            <a:extLst>
              <a:ext uri="{FF2B5EF4-FFF2-40B4-BE49-F238E27FC236}">
                <a16:creationId xmlns:a16="http://schemas.microsoft.com/office/drawing/2014/main" xmlns="" id="{4D6ADA87-8E3A-4CB8-9FC7-EB488792D57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4757609">
            <a:off x="6224099" y="1212128"/>
            <a:ext cx="1066941" cy="972886"/>
          </a:xfrm>
          <a:prstGeom prst="rect">
            <a:avLst/>
          </a:prstGeom>
        </p:spPr>
      </p:pic>
    </p:spTree>
    <p:extLst>
      <p:ext uri="{BB962C8B-B14F-4D97-AF65-F5344CB8AC3E}">
        <p14:creationId xmlns:p14="http://schemas.microsoft.com/office/powerpoint/2010/main" val="123846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circle(in)">
                                      <p:cBhvr>
                                        <p:cTn id="27" dur="20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circle(in)">
                                      <p:cBhvr>
                                        <p:cTn id="3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33" fill="hold" display="0">
                  <p:stCondLst>
                    <p:cond delay="indefinite"/>
                  </p:stCondLst>
                </p:cTn>
                <p:tgtEl>
                  <p:spTgt spid="7"/>
                </p:tgtEl>
              </p:cMediaNode>
            </p:video>
          </p:childTnLst>
        </p:cTn>
      </p:par>
    </p:tnLst>
    <p:bldLst>
      <p:bldP spid="5" grpId="0"/>
    </p:bld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B95E8F5AE1EEA4C8B24592CEA2981BE" ma:contentTypeVersion="4" ma:contentTypeDescription="Create a new document." ma:contentTypeScope="" ma:versionID="83a32bfc133fb1214169b69b99f71180">
  <xsd:schema xmlns:xsd="http://www.w3.org/2001/XMLSchema" xmlns:xs="http://www.w3.org/2001/XMLSchema" xmlns:p="http://schemas.microsoft.com/office/2006/metadata/properties" xmlns:ns3="59a41656-1971-4120-8932-b9cd4557faba" targetNamespace="http://schemas.microsoft.com/office/2006/metadata/properties" ma:root="true" ma:fieldsID="7b197b5808caf60c5121a248fa0c1e8a" ns3:_="">
    <xsd:import namespace="59a41656-1971-4120-8932-b9cd4557fab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a41656-1971-4120-8932-b9cd4557fa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92AD1CB-53E9-4D7B-9A89-B55AA6835A2D}">
  <ds:schemaRefs>
    <ds:schemaRef ds:uri="http://schemas.microsoft.com/sharepoint/v3/contenttype/forms"/>
  </ds:schemaRefs>
</ds:datastoreItem>
</file>

<file path=customXml/itemProps2.xml><?xml version="1.0" encoding="utf-8"?>
<ds:datastoreItem xmlns:ds="http://schemas.openxmlformats.org/officeDocument/2006/customXml" ds:itemID="{F7CAC677-EBA9-43B4-B2EB-6BC0EDCA5F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a41656-1971-4120-8932-b9cd4557fa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40A45D5-B071-4D7D-9801-EE885591E6DD}">
  <ds:schemaRefs>
    <ds:schemaRef ds:uri="59a41656-1971-4120-8932-b9cd4557faba"/>
    <ds:schemaRef ds:uri="http://purl.org/dc/dcmitype/"/>
    <ds:schemaRef ds:uri="http://schemas.microsoft.com/office/2006/metadata/properties"/>
    <ds:schemaRef ds:uri="http://purl.org/dc/term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199</TotalTime>
  <Words>254</Words>
  <Application>Microsoft Office PowerPoint</Application>
  <PresentationFormat>Niestandardowy</PresentationFormat>
  <Paragraphs>20</Paragraphs>
  <Slides>9</Slides>
  <Notes>0</Notes>
  <HiddenSlides>0</HiddenSlides>
  <MMClips>8</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9</vt:i4>
      </vt:variant>
    </vt:vector>
  </HeadingPairs>
  <TitlesOfParts>
    <vt:vector size="14" baseType="lpstr">
      <vt:lpstr>Arial</vt:lpstr>
      <vt:lpstr>Calibri Light</vt:lpstr>
      <vt:lpstr>Times New Roman</vt:lpstr>
      <vt:lpstr>Calibri</vt: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365 Pro Plus</dc:creator>
  <cp:lastModifiedBy>User</cp:lastModifiedBy>
  <cp:revision>18</cp:revision>
  <dcterms:created xsi:type="dcterms:W3CDTF">2020-04-25T08:27:02Z</dcterms:created>
  <dcterms:modified xsi:type="dcterms:W3CDTF">2020-11-10T08:47:59Z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0x010100BB95E8F5AE1EEA4C8B24592CEA2981BE</vt:lpwstr>
  </property>
</Properties>
</file>