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 id="262" r:id="rId6"/>
    <p:sldId id="258" r:id="rId7"/>
    <p:sldId id="259" r:id="rId8"/>
    <p:sldId id="261" r:id="rId9"/>
    <p:sldId id="263" r:id="rId10"/>
    <p:sldId id="264" r:id="rId11"/>
    <p:sldId id="265" r:id="rId12"/>
  </p:sldIdLst>
  <p:sldSz cx="12192000" cy="6858000"/>
  <p:notesSz cx="6858000" cy="9144000"/>
  <p:embeddedFontLst>
    <p:embeddedFont>
      <p:font typeface="Calibri" pitchFamily="34" charset="0"/>
      <p:regular r:id="rId13"/>
      <p:bold r:id="rId14"/>
      <p:italic r:id="rId15"/>
      <p:boldItalic r:id="rId16"/>
    </p:embeddedFont>
    <p:embeddedFont>
      <p:font typeface="Verdana" pitchFamily="34" charset="0"/>
      <p:regular r:id="rId17"/>
      <p:bold r:id="rId18"/>
      <p:italic r:id="rId19"/>
      <p:boldItalic r:id="rId20"/>
    </p:embeddedFont>
    <p:embeddedFont>
      <p:font typeface="Calibri Light" pitchFamily="34" charset="0"/>
      <p:regular r:id="rId21"/>
      <p:italic r:id="rId22"/>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5A01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C6EEC-2995-4786-97A9-D228ADD6F229}" v="318" dt="2020-04-22T21:24:34.230"/>
    <p1510:client id="{A65BBCF1-9E8B-15E6-EB9C-4796768A5828}" v="56" dt="2020-04-23T11:04:52.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1" d="100"/>
          <a:sy n="71" d="100"/>
        </p:scale>
        <p:origin x="-61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5BB953D-9A5B-4567-914F-85A1F499642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CFB3E6B1-57C3-43BB-B55A-454FCEDCA2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1385B992-2981-4165-927E-5F08DB76FBAE}"/>
              </a:ext>
            </a:extLst>
          </p:cNvPr>
          <p:cNvSpPr>
            <a:spLocks noGrp="1"/>
          </p:cNvSpPr>
          <p:nvPr>
            <p:ph type="dt" sz="half" idx="10"/>
          </p:nvPr>
        </p:nvSpPr>
        <p:spPr/>
        <p:txBody>
          <a:bodyPr/>
          <a:lstStyle/>
          <a:p>
            <a:fld id="{7106FA64-5F56-4FF0-B11E-A793EE0A3ECC}" type="datetimeFigureOut">
              <a:rPr lang="pl-PL" smtClean="0"/>
              <a:pPr/>
              <a:t>2020-11-14</a:t>
            </a:fld>
            <a:endParaRPr lang="pl-PL"/>
          </a:p>
        </p:txBody>
      </p:sp>
      <p:sp>
        <p:nvSpPr>
          <p:cNvPr id="5" name="Symbol zastępczy stopki 4">
            <a:extLst>
              <a:ext uri="{FF2B5EF4-FFF2-40B4-BE49-F238E27FC236}">
                <a16:creationId xmlns:a16="http://schemas.microsoft.com/office/drawing/2014/main" xmlns="" id="{3B5DDEBD-C8F6-4F83-A3DC-6D01D5DD6E4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35D5D7B-4940-4623-A25A-792F708A4D29}"/>
              </a:ext>
            </a:extLst>
          </p:cNvPr>
          <p:cNvSpPr>
            <a:spLocks noGrp="1"/>
          </p:cNvSpPr>
          <p:nvPr>
            <p:ph type="sldNum" sz="quarter" idx="12"/>
          </p:nvPr>
        </p:nvSpPr>
        <p:spPr/>
        <p:txBody>
          <a:bodyPr/>
          <a:lstStyle/>
          <a:p>
            <a:fld id="{4965507D-16EB-453C-9DED-32679FA06BBF}" type="slidenum">
              <a:rPr lang="pl-PL" smtClean="0"/>
              <a:pPr/>
              <a:t>‹#›</a:t>
            </a:fld>
            <a:endParaRPr lang="pl-PL"/>
          </a:p>
        </p:txBody>
      </p:sp>
    </p:spTree>
    <p:extLst>
      <p:ext uri="{BB962C8B-B14F-4D97-AF65-F5344CB8AC3E}">
        <p14:creationId xmlns:p14="http://schemas.microsoft.com/office/powerpoint/2010/main" xmlns="" val="31172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64AC723-C720-4F89-9F41-5839634AE363}"/>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30343495-E074-49E1-B5D8-B8B7E082D9A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382C4631-2FB9-41CA-AB4F-B504D2D405D8}"/>
              </a:ext>
            </a:extLst>
          </p:cNvPr>
          <p:cNvSpPr>
            <a:spLocks noGrp="1"/>
          </p:cNvSpPr>
          <p:nvPr>
            <p:ph type="dt" sz="half" idx="10"/>
          </p:nvPr>
        </p:nvSpPr>
        <p:spPr/>
        <p:txBody>
          <a:bodyPr/>
          <a:lstStyle/>
          <a:p>
            <a:fld id="{7106FA64-5F56-4FF0-B11E-A793EE0A3ECC}" type="datetimeFigureOut">
              <a:rPr lang="pl-PL" smtClean="0"/>
              <a:pPr/>
              <a:t>2020-11-14</a:t>
            </a:fld>
            <a:endParaRPr lang="pl-PL"/>
          </a:p>
        </p:txBody>
      </p:sp>
      <p:sp>
        <p:nvSpPr>
          <p:cNvPr id="5" name="Symbol zastępczy stopki 4">
            <a:extLst>
              <a:ext uri="{FF2B5EF4-FFF2-40B4-BE49-F238E27FC236}">
                <a16:creationId xmlns:a16="http://schemas.microsoft.com/office/drawing/2014/main" xmlns="" id="{8B8041CF-2F6B-41EC-8840-6699C8FEDF3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F55E9D23-B089-4870-9548-E31D5475ACFE}"/>
              </a:ext>
            </a:extLst>
          </p:cNvPr>
          <p:cNvSpPr>
            <a:spLocks noGrp="1"/>
          </p:cNvSpPr>
          <p:nvPr>
            <p:ph type="sldNum" sz="quarter" idx="12"/>
          </p:nvPr>
        </p:nvSpPr>
        <p:spPr/>
        <p:txBody>
          <a:bodyPr/>
          <a:lstStyle/>
          <a:p>
            <a:fld id="{4965507D-16EB-453C-9DED-32679FA06BBF}" type="slidenum">
              <a:rPr lang="pl-PL" smtClean="0"/>
              <a:pPr/>
              <a:t>‹#›</a:t>
            </a:fld>
            <a:endParaRPr lang="pl-PL"/>
          </a:p>
        </p:txBody>
      </p:sp>
    </p:spTree>
    <p:extLst>
      <p:ext uri="{BB962C8B-B14F-4D97-AF65-F5344CB8AC3E}">
        <p14:creationId xmlns:p14="http://schemas.microsoft.com/office/powerpoint/2010/main" xmlns="" val="217127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9A5FDAFB-81F5-45D9-892B-27AC3611BA0A}"/>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8BB4E353-0679-4CCB-A9BF-0F712A0B4E6D}"/>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63853A4A-F070-4AAD-A48D-D9618D6A8A3C}"/>
              </a:ext>
            </a:extLst>
          </p:cNvPr>
          <p:cNvSpPr>
            <a:spLocks noGrp="1"/>
          </p:cNvSpPr>
          <p:nvPr>
            <p:ph type="dt" sz="half" idx="10"/>
          </p:nvPr>
        </p:nvSpPr>
        <p:spPr/>
        <p:txBody>
          <a:bodyPr/>
          <a:lstStyle/>
          <a:p>
            <a:fld id="{7106FA64-5F56-4FF0-B11E-A793EE0A3ECC}" type="datetimeFigureOut">
              <a:rPr lang="pl-PL" smtClean="0"/>
              <a:pPr/>
              <a:t>2020-11-14</a:t>
            </a:fld>
            <a:endParaRPr lang="pl-PL"/>
          </a:p>
        </p:txBody>
      </p:sp>
      <p:sp>
        <p:nvSpPr>
          <p:cNvPr id="5" name="Symbol zastępczy stopki 4">
            <a:extLst>
              <a:ext uri="{FF2B5EF4-FFF2-40B4-BE49-F238E27FC236}">
                <a16:creationId xmlns:a16="http://schemas.microsoft.com/office/drawing/2014/main" xmlns="" id="{96D18550-EA2E-4A3D-8212-3C9FD2AD8C3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AB03237A-34B4-4FD1-B58D-998768736F90}"/>
              </a:ext>
            </a:extLst>
          </p:cNvPr>
          <p:cNvSpPr>
            <a:spLocks noGrp="1"/>
          </p:cNvSpPr>
          <p:nvPr>
            <p:ph type="sldNum" sz="quarter" idx="12"/>
          </p:nvPr>
        </p:nvSpPr>
        <p:spPr/>
        <p:txBody>
          <a:bodyPr/>
          <a:lstStyle/>
          <a:p>
            <a:fld id="{4965507D-16EB-453C-9DED-32679FA06BBF}" type="slidenum">
              <a:rPr lang="pl-PL" smtClean="0"/>
              <a:pPr/>
              <a:t>‹#›</a:t>
            </a:fld>
            <a:endParaRPr lang="pl-PL"/>
          </a:p>
        </p:txBody>
      </p:sp>
    </p:spTree>
    <p:extLst>
      <p:ext uri="{BB962C8B-B14F-4D97-AF65-F5344CB8AC3E}">
        <p14:creationId xmlns:p14="http://schemas.microsoft.com/office/powerpoint/2010/main" xmlns="" val="167716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01B5A71-96E8-4B99-8FDA-E82C2D46477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B6D5B344-5E58-40A7-B9A5-624F83C3A48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3C3F315B-7DA9-4ADB-BB26-9A1A3E9B1C2D}"/>
              </a:ext>
            </a:extLst>
          </p:cNvPr>
          <p:cNvSpPr>
            <a:spLocks noGrp="1"/>
          </p:cNvSpPr>
          <p:nvPr>
            <p:ph type="dt" sz="half" idx="10"/>
          </p:nvPr>
        </p:nvSpPr>
        <p:spPr/>
        <p:txBody>
          <a:bodyPr/>
          <a:lstStyle/>
          <a:p>
            <a:fld id="{7106FA64-5F56-4FF0-B11E-A793EE0A3ECC}" type="datetimeFigureOut">
              <a:rPr lang="pl-PL" smtClean="0"/>
              <a:pPr/>
              <a:t>2020-11-14</a:t>
            </a:fld>
            <a:endParaRPr lang="pl-PL"/>
          </a:p>
        </p:txBody>
      </p:sp>
      <p:sp>
        <p:nvSpPr>
          <p:cNvPr id="5" name="Symbol zastępczy stopki 4">
            <a:extLst>
              <a:ext uri="{FF2B5EF4-FFF2-40B4-BE49-F238E27FC236}">
                <a16:creationId xmlns:a16="http://schemas.microsoft.com/office/drawing/2014/main" xmlns="" id="{E4D8E0D1-FEF8-4B10-A2C7-A188C054FF9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B95D6BC5-1961-4DDC-A98D-958544B70028}"/>
              </a:ext>
            </a:extLst>
          </p:cNvPr>
          <p:cNvSpPr>
            <a:spLocks noGrp="1"/>
          </p:cNvSpPr>
          <p:nvPr>
            <p:ph type="sldNum" sz="quarter" idx="12"/>
          </p:nvPr>
        </p:nvSpPr>
        <p:spPr/>
        <p:txBody>
          <a:bodyPr/>
          <a:lstStyle/>
          <a:p>
            <a:fld id="{4965507D-16EB-453C-9DED-32679FA06BBF}" type="slidenum">
              <a:rPr lang="pl-PL" smtClean="0"/>
              <a:pPr/>
              <a:t>‹#›</a:t>
            </a:fld>
            <a:endParaRPr lang="pl-PL"/>
          </a:p>
        </p:txBody>
      </p:sp>
    </p:spTree>
    <p:extLst>
      <p:ext uri="{BB962C8B-B14F-4D97-AF65-F5344CB8AC3E}">
        <p14:creationId xmlns:p14="http://schemas.microsoft.com/office/powerpoint/2010/main" xmlns="" val="358523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19A2B1C-26F6-453B-9C68-C92A4FEAE3E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925DDE24-8BCA-4A1B-BC0C-0D191F2E3E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5B25F373-41CB-42EA-A505-5E060E7CF3D8}"/>
              </a:ext>
            </a:extLst>
          </p:cNvPr>
          <p:cNvSpPr>
            <a:spLocks noGrp="1"/>
          </p:cNvSpPr>
          <p:nvPr>
            <p:ph type="dt" sz="half" idx="10"/>
          </p:nvPr>
        </p:nvSpPr>
        <p:spPr/>
        <p:txBody>
          <a:bodyPr/>
          <a:lstStyle/>
          <a:p>
            <a:fld id="{7106FA64-5F56-4FF0-B11E-A793EE0A3ECC}" type="datetimeFigureOut">
              <a:rPr lang="pl-PL" smtClean="0"/>
              <a:pPr/>
              <a:t>2020-11-14</a:t>
            </a:fld>
            <a:endParaRPr lang="pl-PL"/>
          </a:p>
        </p:txBody>
      </p:sp>
      <p:sp>
        <p:nvSpPr>
          <p:cNvPr id="5" name="Symbol zastępczy stopki 4">
            <a:extLst>
              <a:ext uri="{FF2B5EF4-FFF2-40B4-BE49-F238E27FC236}">
                <a16:creationId xmlns:a16="http://schemas.microsoft.com/office/drawing/2014/main" xmlns="" id="{0254A306-A092-458F-81D9-D95EC1C7F9C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CF4051C4-55D5-487A-B9BC-1EE1C2FFE528}"/>
              </a:ext>
            </a:extLst>
          </p:cNvPr>
          <p:cNvSpPr>
            <a:spLocks noGrp="1"/>
          </p:cNvSpPr>
          <p:nvPr>
            <p:ph type="sldNum" sz="quarter" idx="12"/>
          </p:nvPr>
        </p:nvSpPr>
        <p:spPr/>
        <p:txBody>
          <a:bodyPr/>
          <a:lstStyle/>
          <a:p>
            <a:fld id="{4965507D-16EB-453C-9DED-32679FA06BBF}" type="slidenum">
              <a:rPr lang="pl-PL" smtClean="0"/>
              <a:pPr/>
              <a:t>‹#›</a:t>
            </a:fld>
            <a:endParaRPr lang="pl-PL"/>
          </a:p>
        </p:txBody>
      </p:sp>
    </p:spTree>
    <p:extLst>
      <p:ext uri="{BB962C8B-B14F-4D97-AF65-F5344CB8AC3E}">
        <p14:creationId xmlns:p14="http://schemas.microsoft.com/office/powerpoint/2010/main" xmlns="" val="352511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D93C374-D364-4E5D-A5B4-94DC49FC75E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037BDE3D-B102-4F58-B002-0A9EBE880AB2}"/>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95E2D83D-4F8C-439E-BBA3-26157467B9C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28B9088B-DB1D-445F-89D3-32FBA7DDA9BA}"/>
              </a:ext>
            </a:extLst>
          </p:cNvPr>
          <p:cNvSpPr>
            <a:spLocks noGrp="1"/>
          </p:cNvSpPr>
          <p:nvPr>
            <p:ph type="dt" sz="half" idx="10"/>
          </p:nvPr>
        </p:nvSpPr>
        <p:spPr/>
        <p:txBody>
          <a:bodyPr/>
          <a:lstStyle/>
          <a:p>
            <a:fld id="{7106FA64-5F56-4FF0-B11E-A793EE0A3ECC}" type="datetimeFigureOut">
              <a:rPr lang="pl-PL" smtClean="0"/>
              <a:pPr/>
              <a:t>2020-11-14</a:t>
            </a:fld>
            <a:endParaRPr lang="pl-PL"/>
          </a:p>
        </p:txBody>
      </p:sp>
      <p:sp>
        <p:nvSpPr>
          <p:cNvPr id="6" name="Symbol zastępczy stopki 5">
            <a:extLst>
              <a:ext uri="{FF2B5EF4-FFF2-40B4-BE49-F238E27FC236}">
                <a16:creationId xmlns:a16="http://schemas.microsoft.com/office/drawing/2014/main" xmlns="" id="{4638BB90-DD9A-49F0-9330-DCA1619170D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8CF81752-1E5D-4933-A52C-DAD96582E638}"/>
              </a:ext>
            </a:extLst>
          </p:cNvPr>
          <p:cNvSpPr>
            <a:spLocks noGrp="1"/>
          </p:cNvSpPr>
          <p:nvPr>
            <p:ph type="sldNum" sz="quarter" idx="12"/>
          </p:nvPr>
        </p:nvSpPr>
        <p:spPr/>
        <p:txBody>
          <a:bodyPr/>
          <a:lstStyle/>
          <a:p>
            <a:fld id="{4965507D-16EB-453C-9DED-32679FA06BBF}" type="slidenum">
              <a:rPr lang="pl-PL" smtClean="0"/>
              <a:pPr/>
              <a:t>‹#›</a:t>
            </a:fld>
            <a:endParaRPr lang="pl-PL"/>
          </a:p>
        </p:txBody>
      </p:sp>
    </p:spTree>
    <p:extLst>
      <p:ext uri="{BB962C8B-B14F-4D97-AF65-F5344CB8AC3E}">
        <p14:creationId xmlns:p14="http://schemas.microsoft.com/office/powerpoint/2010/main" xmlns="" val="880497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A70C9B8-E27A-437F-9349-1AB6932F03A9}"/>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C7C6EF58-ACEA-4DB2-8E59-F91961120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96E4BEC6-3A46-4611-B88D-058DC56C65F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FF7D839B-8A2D-4285-97DE-528D09C524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D2D82790-9824-4F48-AA72-B910107AF5B4}"/>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55A44487-A329-4041-A52A-5861E0FC8DAD}"/>
              </a:ext>
            </a:extLst>
          </p:cNvPr>
          <p:cNvSpPr>
            <a:spLocks noGrp="1"/>
          </p:cNvSpPr>
          <p:nvPr>
            <p:ph type="dt" sz="half" idx="10"/>
          </p:nvPr>
        </p:nvSpPr>
        <p:spPr/>
        <p:txBody>
          <a:bodyPr/>
          <a:lstStyle/>
          <a:p>
            <a:fld id="{7106FA64-5F56-4FF0-B11E-A793EE0A3ECC}" type="datetimeFigureOut">
              <a:rPr lang="pl-PL" smtClean="0"/>
              <a:pPr/>
              <a:t>2020-11-14</a:t>
            </a:fld>
            <a:endParaRPr lang="pl-PL"/>
          </a:p>
        </p:txBody>
      </p:sp>
      <p:sp>
        <p:nvSpPr>
          <p:cNvPr id="8" name="Symbol zastępczy stopki 7">
            <a:extLst>
              <a:ext uri="{FF2B5EF4-FFF2-40B4-BE49-F238E27FC236}">
                <a16:creationId xmlns:a16="http://schemas.microsoft.com/office/drawing/2014/main" xmlns="" id="{502EF79F-55B8-4DD7-AF3E-E55C5EDC6ED7}"/>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370F7D30-E255-4FF7-9CE5-134C21741CD8}"/>
              </a:ext>
            </a:extLst>
          </p:cNvPr>
          <p:cNvSpPr>
            <a:spLocks noGrp="1"/>
          </p:cNvSpPr>
          <p:nvPr>
            <p:ph type="sldNum" sz="quarter" idx="12"/>
          </p:nvPr>
        </p:nvSpPr>
        <p:spPr/>
        <p:txBody>
          <a:bodyPr/>
          <a:lstStyle/>
          <a:p>
            <a:fld id="{4965507D-16EB-453C-9DED-32679FA06BBF}" type="slidenum">
              <a:rPr lang="pl-PL" smtClean="0"/>
              <a:pPr/>
              <a:t>‹#›</a:t>
            </a:fld>
            <a:endParaRPr lang="pl-PL"/>
          </a:p>
        </p:txBody>
      </p:sp>
    </p:spTree>
    <p:extLst>
      <p:ext uri="{BB962C8B-B14F-4D97-AF65-F5344CB8AC3E}">
        <p14:creationId xmlns:p14="http://schemas.microsoft.com/office/powerpoint/2010/main" xmlns="" val="151380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17EE9B2-CF7B-4A39-9C4B-587CFC7801E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11CCD017-C6EE-4090-9300-2E6A59AE41FD}"/>
              </a:ext>
            </a:extLst>
          </p:cNvPr>
          <p:cNvSpPr>
            <a:spLocks noGrp="1"/>
          </p:cNvSpPr>
          <p:nvPr>
            <p:ph type="dt" sz="half" idx="10"/>
          </p:nvPr>
        </p:nvSpPr>
        <p:spPr/>
        <p:txBody>
          <a:bodyPr/>
          <a:lstStyle/>
          <a:p>
            <a:fld id="{7106FA64-5F56-4FF0-B11E-A793EE0A3ECC}" type="datetimeFigureOut">
              <a:rPr lang="pl-PL" smtClean="0"/>
              <a:pPr/>
              <a:t>2020-11-14</a:t>
            </a:fld>
            <a:endParaRPr lang="pl-PL"/>
          </a:p>
        </p:txBody>
      </p:sp>
      <p:sp>
        <p:nvSpPr>
          <p:cNvPr id="4" name="Symbol zastępczy stopki 3">
            <a:extLst>
              <a:ext uri="{FF2B5EF4-FFF2-40B4-BE49-F238E27FC236}">
                <a16:creationId xmlns:a16="http://schemas.microsoft.com/office/drawing/2014/main" xmlns="" id="{E4B165C9-0AE1-41AA-9CF1-D137937FD16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0DEE435F-6AAE-42BD-A6C0-8957DCBCA426}"/>
              </a:ext>
            </a:extLst>
          </p:cNvPr>
          <p:cNvSpPr>
            <a:spLocks noGrp="1"/>
          </p:cNvSpPr>
          <p:nvPr>
            <p:ph type="sldNum" sz="quarter" idx="12"/>
          </p:nvPr>
        </p:nvSpPr>
        <p:spPr/>
        <p:txBody>
          <a:bodyPr/>
          <a:lstStyle/>
          <a:p>
            <a:fld id="{4965507D-16EB-453C-9DED-32679FA06BBF}" type="slidenum">
              <a:rPr lang="pl-PL" smtClean="0"/>
              <a:pPr/>
              <a:t>‹#›</a:t>
            </a:fld>
            <a:endParaRPr lang="pl-PL"/>
          </a:p>
        </p:txBody>
      </p:sp>
    </p:spTree>
    <p:extLst>
      <p:ext uri="{BB962C8B-B14F-4D97-AF65-F5344CB8AC3E}">
        <p14:creationId xmlns:p14="http://schemas.microsoft.com/office/powerpoint/2010/main" xmlns="" val="103435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9F501295-96FB-4553-8FF3-1E28E4B97639}"/>
              </a:ext>
            </a:extLst>
          </p:cNvPr>
          <p:cNvSpPr>
            <a:spLocks noGrp="1"/>
          </p:cNvSpPr>
          <p:nvPr>
            <p:ph type="dt" sz="half" idx="10"/>
          </p:nvPr>
        </p:nvSpPr>
        <p:spPr/>
        <p:txBody>
          <a:bodyPr/>
          <a:lstStyle/>
          <a:p>
            <a:fld id="{7106FA64-5F56-4FF0-B11E-A793EE0A3ECC}" type="datetimeFigureOut">
              <a:rPr lang="pl-PL" smtClean="0"/>
              <a:pPr/>
              <a:t>2020-11-14</a:t>
            </a:fld>
            <a:endParaRPr lang="pl-PL"/>
          </a:p>
        </p:txBody>
      </p:sp>
      <p:sp>
        <p:nvSpPr>
          <p:cNvPr id="3" name="Symbol zastępczy stopki 2">
            <a:extLst>
              <a:ext uri="{FF2B5EF4-FFF2-40B4-BE49-F238E27FC236}">
                <a16:creationId xmlns:a16="http://schemas.microsoft.com/office/drawing/2014/main" xmlns="" id="{CE1A2DB0-EEB6-4978-9A27-2BF7AD671369}"/>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73D2E874-E319-4A7D-B151-0CA2D3412F98}"/>
              </a:ext>
            </a:extLst>
          </p:cNvPr>
          <p:cNvSpPr>
            <a:spLocks noGrp="1"/>
          </p:cNvSpPr>
          <p:nvPr>
            <p:ph type="sldNum" sz="quarter" idx="12"/>
          </p:nvPr>
        </p:nvSpPr>
        <p:spPr/>
        <p:txBody>
          <a:bodyPr/>
          <a:lstStyle/>
          <a:p>
            <a:fld id="{4965507D-16EB-453C-9DED-32679FA06BBF}" type="slidenum">
              <a:rPr lang="pl-PL" smtClean="0"/>
              <a:pPr/>
              <a:t>‹#›</a:t>
            </a:fld>
            <a:endParaRPr lang="pl-PL"/>
          </a:p>
        </p:txBody>
      </p:sp>
    </p:spTree>
    <p:extLst>
      <p:ext uri="{BB962C8B-B14F-4D97-AF65-F5344CB8AC3E}">
        <p14:creationId xmlns:p14="http://schemas.microsoft.com/office/powerpoint/2010/main" xmlns="" val="131054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AB11710-AA31-4F31-BBA6-36A424B34CC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736EBF73-4A12-4D84-A5C9-2A4856F06F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4ECFA2EA-C811-45CC-B10B-7327C7C60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B76A6EC0-6581-40CA-855A-133948205BB3}"/>
              </a:ext>
            </a:extLst>
          </p:cNvPr>
          <p:cNvSpPr>
            <a:spLocks noGrp="1"/>
          </p:cNvSpPr>
          <p:nvPr>
            <p:ph type="dt" sz="half" idx="10"/>
          </p:nvPr>
        </p:nvSpPr>
        <p:spPr/>
        <p:txBody>
          <a:bodyPr/>
          <a:lstStyle/>
          <a:p>
            <a:fld id="{7106FA64-5F56-4FF0-B11E-A793EE0A3ECC}" type="datetimeFigureOut">
              <a:rPr lang="pl-PL" smtClean="0"/>
              <a:pPr/>
              <a:t>2020-11-14</a:t>
            </a:fld>
            <a:endParaRPr lang="pl-PL"/>
          </a:p>
        </p:txBody>
      </p:sp>
      <p:sp>
        <p:nvSpPr>
          <p:cNvPr id="6" name="Symbol zastępczy stopki 5">
            <a:extLst>
              <a:ext uri="{FF2B5EF4-FFF2-40B4-BE49-F238E27FC236}">
                <a16:creationId xmlns:a16="http://schemas.microsoft.com/office/drawing/2014/main" xmlns="" id="{386255F4-2CF3-4016-810B-EDE71C7E86A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D165B0E1-108C-45D8-BFCE-084325685E9A}"/>
              </a:ext>
            </a:extLst>
          </p:cNvPr>
          <p:cNvSpPr>
            <a:spLocks noGrp="1"/>
          </p:cNvSpPr>
          <p:nvPr>
            <p:ph type="sldNum" sz="quarter" idx="12"/>
          </p:nvPr>
        </p:nvSpPr>
        <p:spPr/>
        <p:txBody>
          <a:bodyPr/>
          <a:lstStyle/>
          <a:p>
            <a:fld id="{4965507D-16EB-453C-9DED-32679FA06BBF}" type="slidenum">
              <a:rPr lang="pl-PL" smtClean="0"/>
              <a:pPr/>
              <a:t>‹#›</a:t>
            </a:fld>
            <a:endParaRPr lang="pl-PL"/>
          </a:p>
        </p:txBody>
      </p:sp>
    </p:spTree>
    <p:extLst>
      <p:ext uri="{BB962C8B-B14F-4D97-AF65-F5344CB8AC3E}">
        <p14:creationId xmlns:p14="http://schemas.microsoft.com/office/powerpoint/2010/main" xmlns="" val="95777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495DAC1-5447-459E-A26B-4ACC3E77EE8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46DBCE27-0D86-452F-97C4-B3CF54C831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B20B108A-017E-4E0E-BF66-A6FBD9602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5134A033-9434-4157-A2D6-746B2E1D4BD5}"/>
              </a:ext>
            </a:extLst>
          </p:cNvPr>
          <p:cNvSpPr>
            <a:spLocks noGrp="1"/>
          </p:cNvSpPr>
          <p:nvPr>
            <p:ph type="dt" sz="half" idx="10"/>
          </p:nvPr>
        </p:nvSpPr>
        <p:spPr/>
        <p:txBody>
          <a:bodyPr/>
          <a:lstStyle/>
          <a:p>
            <a:fld id="{7106FA64-5F56-4FF0-B11E-A793EE0A3ECC}" type="datetimeFigureOut">
              <a:rPr lang="pl-PL" smtClean="0"/>
              <a:pPr/>
              <a:t>2020-11-14</a:t>
            </a:fld>
            <a:endParaRPr lang="pl-PL"/>
          </a:p>
        </p:txBody>
      </p:sp>
      <p:sp>
        <p:nvSpPr>
          <p:cNvPr id="6" name="Symbol zastępczy stopki 5">
            <a:extLst>
              <a:ext uri="{FF2B5EF4-FFF2-40B4-BE49-F238E27FC236}">
                <a16:creationId xmlns:a16="http://schemas.microsoft.com/office/drawing/2014/main" xmlns="" id="{08CBD4C9-C3D9-4B66-9455-51DB672B1C9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6BE550ED-C379-4E7D-8822-839971577B26}"/>
              </a:ext>
            </a:extLst>
          </p:cNvPr>
          <p:cNvSpPr>
            <a:spLocks noGrp="1"/>
          </p:cNvSpPr>
          <p:nvPr>
            <p:ph type="sldNum" sz="quarter" idx="12"/>
          </p:nvPr>
        </p:nvSpPr>
        <p:spPr/>
        <p:txBody>
          <a:bodyPr/>
          <a:lstStyle/>
          <a:p>
            <a:fld id="{4965507D-16EB-453C-9DED-32679FA06BBF}" type="slidenum">
              <a:rPr lang="pl-PL" smtClean="0"/>
              <a:pPr/>
              <a:t>‹#›</a:t>
            </a:fld>
            <a:endParaRPr lang="pl-PL"/>
          </a:p>
        </p:txBody>
      </p:sp>
    </p:spTree>
    <p:extLst>
      <p:ext uri="{BB962C8B-B14F-4D97-AF65-F5344CB8AC3E}">
        <p14:creationId xmlns:p14="http://schemas.microsoft.com/office/powerpoint/2010/main" xmlns="" val="276172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D988D828-BAA7-4E55-882D-8E66027FFC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C37DE321-8E54-471A-9E97-76F7AE8B84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D119A9D9-E25A-4BB6-83A5-AF315BB283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6FA64-5F56-4FF0-B11E-A793EE0A3ECC}" type="datetimeFigureOut">
              <a:rPr lang="pl-PL" smtClean="0"/>
              <a:pPr/>
              <a:t>2020-11-14</a:t>
            </a:fld>
            <a:endParaRPr lang="pl-PL"/>
          </a:p>
        </p:txBody>
      </p:sp>
      <p:sp>
        <p:nvSpPr>
          <p:cNvPr id="5" name="Symbol zastępczy stopki 4">
            <a:extLst>
              <a:ext uri="{FF2B5EF4-FFF2-40B4-BE49-F238E27FC236}">
                <a16:creationId xmlns:a16="http://schemas.microsoft.com/office/drawing/2014/main" xmlns="" id="{A855C811-5C4F-433B-AD4B-674185FEA2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5D322BB5-6FD3-45ED-AE77-FE8F779124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5507D-16EB-453C-9DED-32679FA06BBF}" type="slidenum">
              <a:rPr lang="pl-PL" smtClean="0"/>
              <a:pPr/>
              <a:t>‹#›</a:t>
            </a:fld>
            <a:endParaRPr lang="pl-PL"/>
          </a:p>
        </p:txBody>
      </p:sp>
    </p:spTree>
    <p:extLst>
      <p:ext uri="{BB962C8B-B14F-4D97-AF65-F5344CB8AC3E}">
        <p14:creationId xmlns:p14="http://schemas.microsoft.com/office/powerpoint/2010/main" xmlns="" val="3740257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mI645aCTgo?feature=oembed"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hJ9SZzcOP_I?feature=oembed"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XkSjts5vf-s?feature=oembed"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_NN96QcbGk0?feature=oembed" TargetMode="Externa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https://www.youtube.com/embed/kHg_tid5mP4?feature=oembed"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ideo" Target="https://www.youtube.com/embed/KYFdP943Ypw?feature=oembed" TargetMode="External"/><Relationship Id="rId6" Type="http://schemas.openxmlformats.org/officeDocument/2006/relationships/image" Target="../media/image25.jpeg"/><Relationship Id="rId5" Type="http://schemas.openxmlformats.org/officeDocument/2006/relationships/image" Target="../media/image17.gif"/><Relationship Id="rId4" Type="http://schemas.openxmlformats.org/officeDocument/2006/relationships/image" Target="../media/image24.gif"/></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8.jpeg"/><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ideo" Target="https://www.youtube.com/embed/1Il1nlBFEaw?feature=oembed" TargetMode="Externa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Obraz zawierający żywność, czerwony, zielony, siedzi&#10;&#10;Opis wygenerowany automatycznie">
            <a:extLst>
              <a:ext uri="{FF2B5EF4-FFF2-40B4-BE49-F238E27FC236}">
                <a16:creationId xmlns:a16="http://schemas.microsoft.com/office/drawing/2014/main" xmlns="" id="{342C8E3A-CF9D-4F72-81F3-C2B2C2D4A933}"/>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2444"/>
          <a:stretch/>
        </p:blipFill>
        <p:spPr>
          <a:xfrm rot="21600000">
            <a:off x="20" y="10"/>
            <a:ext cx="12191980" cy="6857990"/>
          </a:xfrm>
          <a:prstGeom prst="rect">
            <a:avLst/>
          </a:prstGeom>
        </p:spPr>
      </p:pic>
      <p:pic>
        <p:nvPicPr>
          <p:cNvPr id="17" name="Obraz 16">
            <a:extLst>
              <a:ext uri="{FF2B5EF4-FFF2-40B4-BE49-F238E27FC236}">
                <a16:creationId xmlns:a16="http://schemas.microsoft.com/office/drawing/2014/main" xmlns="" id="{1871D823-E837-488F-AF68-B52C2E6777E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11212" y="2719806"/>
            <a:ext cx="2384788" cy="2685572"/>
          </a:xfrm>
          <a:prstGeom prst="rect">
            <a:avLst/>
          </a:prstGeom>
        </p:spPr>
      </p:pic>
      <p:sp>
        <p:nvSpPr>
          <p:cNvPr id="19" name="Prostokąt 18">
            <a:extLst>
              <a:ext uri="{FF2B5EF4-FFF2-40B4-BE49-F238E27FC236}">
                <a16:creationId xmlns:a16="http://schemas.microsoft.com/office/drawing/2014/main" xmlns="" id="{8F94CDC9-9ED0-4D70-B40A-22C712053DC7}"/>
              </a:ext>
            </a:extLst>
          </p:cNvPr>
          <p:cNvSpPr/>
          <p:nvPr/>
        </p:nvSpPr>
        <p:spPr>
          <a:xfrm>
            <a:off x="7292592" y="2098587"/>
            <a:ext cx="4688959" cy="4401205"/>
          </a:xfrm>
          <a:prstGeom prst="rect">
            <a:avLst/>
          </a:prstGeom>
        </p:spPr>
        <p:txBody>
          <a:bodyPr wrap="square">
            <a:spAutoFit/>
          </a:bodyPr>
          <a:lstStyle/>
          <a:p>
            <a:r>
              <a:rPr lang="pl-PL" sz="1400" b="1" i="0" dirty="0">
                <a:solidFill>
                  <a:schemeClr val="bg1"/>
                </a:solidFill>
                <a:effectLst/>
                <a:latin typeface="Times New Roman" panose="02020603050405020304" pitchFamily="18" charset="0"/>
                <a:cs typeface="Times New Roman" panose="02020603050405020304" pitchFamily="18" charset="0"/>
              </a:rPr>
              <a:t> </a:t>
            </a:r>
          </a:p>
          <a:p>
            <a:endParaRPr lang="pl-PL" sz="1400" b="1" i="0" dirty="0">
              <a:solidFill>
                <a:schemeClr val="bg1"/>
              </a:solidFill>
              <a:effectLst/>
              <a:latin typeface="Times New Roman" panose="02020603050405020304" pitchFamily="18" charset="0"/>
              <a:cs typeface="Times New Roman" panose="02020603050405020304" pitchFamily="18" charset="0"/>
            </a:endParaRPr>
          </a:p>
          <a:p>
            <a:r>
              <a:rPr lang="pl-PL" sz="1400" b="1" i="0" dirty="0">
                <a:solidFill>
                  <a:schemeClr val="bg1"/>
                </a:solidFill>
                <a:effectLst/>
                <a:latin typeface="Times New Roman" panose="02020603050405020304" pitchFamily="18" charset="0"/>
                <a:cs typeface="Times New Roman" panose="02020603050405020304" pitchFamily="18" charset="0"/>
              </a:rPr>
              <a:t>Trudne pytanie, ale postaram się odpowiedzieć na nie.</a:t>
            </a:r>
          </a:p>
          <a:p>
            <a:r>
              <a:rPr lang="pl-PL" sz="1400" b="1" i="0" dirty="0">
                <a:solidFill>
                  <a:schemeClr val="bg1"/>
                </a:solidFill>
                <a:effectLst/>
                <a:latin typeface="Times New Roman" panose="02020603050405020304" pitchFamily="18" charset="0"/>
                <a:cs typeface="Times New Roman" panose="02020603050405020304" pitchFamily="18" charset="0"/>
              </a:rPr>
              <a:t>Polska- to morskie fale. To piasek plaży,</a:t>
            </a:r>
          </a:p>
          <a:p>
            <a:r>
              <a:rPr lang="pl-PL" sz="1400" b="1" i="0" dirty="0">
                <a:solidFill>
                  <a:schemeClr val="bg1"/>
                </a:solidFill>
                <a:effectLst/>
                <a:latin typeface="Times New Roman" panose="02020603050405020304" pitchFamily="18" charset="0"/>
                <a:cs typeface="Times New Roman" panose="02020603050405020304" pitchFamily="18" charset="0"/>
              </a:rPr>
              <a:t>wydmy pustyni, słońce co praży.</a:t>
            </a:r>
          </a:p>
          <a:p>
            <a:endParaRPr lang="pl-PL" sz="1400" b="1" i="0" dirty="0">
              <a:solidFill>
                <a:schemeClr val="bg1"/>
              </a:solidFill>
              <a:effectLst/>
              <a:latin typeface="Times New Roman" panose="02020603050405020304" pitchFamily="18" charset="0"/>
              <a:cs typeface="Times New Roman" panose="02020603050405020304" pitchFamily="18" charset="0"/>
            </a:endParaRPr>
          </a:p>
          <a:p>
            <a:r>
              <a:rPr lang="pl-PL" sz="1400" b="1" i="0" dirty="0">
                <a:solidFill>
                  <a:schemeClr val="bg1"/>
                </a:solidFill>
                <a:effectLst/>
                <a:latin typeface="Times New Roman" panose="02020603050405020304" pitchFamily="18" charset="0"/>
                <a:cs typeface="Times New Roman" panose="02020603050405020304" pitchFamily="18" charset="0"/>
              </a:rPr>
              <a:t>Polska – to łąki, pola, bory i lasy.</a:t>
            </a:r>
          </a:p>
          <a:p>
            <a:r>
              <a:rPr lang="pl-PL" sz="1400" b="1" i="0" dirty="0">
                <a:solidFill>
                  <a:schemeClr val="bg1"/>
                </a:solidFill>
                <a:effectLst/>
                <a:latin typeface="Times New Roman" panose="02020603050405020304" pitchFamily="18" charset="0"/>
                <a:cs typeface="Times New Roman" panose="02020603050405020304" pitchFamily="18" charset="0"/>
              </a:rPr>
              <a:t>Puszcze nieprzebyte, co pamiętają dawne czasy.</a:t>
            </a:r>
          </a:p>
          <a:p>
            <a:r>
              <a:rPr lang="pl-PL" sz="1400" b="1" i="0" dirty="0">
                <a:solidFill>
                  <a:schemeClr val="bg1"/>
                </a:solidFill>
                <a:effectLst/>
                <a:latin typeface="Times New Roman" panose="02020603050405020304" pitchFamily="18" charset="0"/>
                <a:cs typeface="Times New Roman" panose="02020603050405020304" pitchFamily="18" charset="0"/>
              </a:rPr>
              <a:t>Polska  - to strumyki, rzeki, jeziora.</a:t>
            </a:r>
          </a:p>
          <a:p>
            <a:r>
              <a:rPr lang="pl-PL" sz="1400" b="1" i="0" dirty="0">
                <a:solidFill>
                  <a:schemeClr val="bg1"/>
                </a:solidFill>
                <a:effectLst/>
                <a:latin typeface="Times New Roman" panose="02020603050405020304" pitchFamily="18" charset="0"/>
                <a:cs typeface="Times New Roman" panose="02020603050405020304" pitchFamily="18" charset="0"/>
              </a:rPr>
              <a:t>Cztery pory roku, a każda inna pora.</a:t>
            </a:r>
          </a:p>
          <a:p>
            <a:endParaRPr lang="pl-PL" sz="1400" b="1" i="0" dirty="0">
              <a:solidFill>
                <a:schemeClr val="bg1"/>
              </a:solidFill>
              <a:effectLst/>
              <a:latin typeface="Times New Roman" panose="02020603050405020304" pitchFamily="18" charset="0"/>
              <a:cs typeface="Times New Roman" panose="02020603050405020304" pitchFamily="18" charset="0"/>
            </a:endParaRPr>
          </a:p>
          <a:p>
            <a:r>
              <a:rPr lang="pl-PL" sz="1400" b="1" i="0" dirty="0">
                <a:solidFill>
                  <a:schemeClr val="bg1"/>
                </a:solidFill>
                <a:effectLst/>
                <a:latin typeface="Times New Roman" panose="02020603050405020304" pitchFamily="18" charset="0"/>
                <a:cs typeface="Times New Roman" panose="02020603050405020304" pitchFamily="18" charset="0"/>
              </a:rPr>
              <a:t>Polska – to pagórki, góry i ich szczyty.</a:t>
            </a:r>
          </a:p>
          <a:p>
            <a:r>
              <a:rPr lang="pl-PL" sz="1400" b="1" i="0" dirty="0">
                <a:solidFill>
                  <a:schemeClr val="bg1"/>
                </a:solidFill>
                <a:effectLst/>
                <a:latin typeface="Times New Roman" panose="02020603050405020304" pitchFamily="18" charset="0"/>
                <a:cs typeface="Times New Roman" panose="02020603050405020304" pitchFamily="18" charset="0"/>
              </a:rPr>
              <a:t>Równiny, niziny, zadziwiających roślin byty.</a:t>
            </a:r>
          </a:p>
          <a:p>
            <a:endParaRPr lang="pl-PL" sz="1400" b="1" i="0" dirty="0">
              <a:solidFill>
                <a:schemeClr val="bg1"/>
              </a:solidFill>
              <a:effectLst/>
              <a:latin typeface="Times New Roman" panose="02020603050405020304" pitchFamily="18" charset="0"/>
              <a:cs typeface="Times New Roman" panose="02020603050405020304" pitchFamily="18" charset="0"/>
            </a:endParaRPr>
          </a:p>
          <a:p>
            <a:r>
              <a:rPr lang="pl-PL" sz="1400" b="1" i="0" dirty="0">
                <a:solidFill>
                  <a:schemeClr val="bg1"/>
                </a:solidFill>
                <a:effectLst/>
                <a:latin typeface="Times New Roman" panose="02020603050405020304" pitchFamily="18" charset="0"/>
                <a:cs typeface="Times New Roman" panose="02020603050405020304" pitchFamily="18" charset="0"/>
              </a:rPr>
              <a:t>Polska- to wiatr i wichury, chmury pełne deszczu,</a:t>
            </a:r>
          </a:p>
          <a:p>
            <a:r>
              <a:rPr lang="pl-PL" sz="1400" b="1" i="0" dirty="0">
                <a:solidFill>
                  <a:schemeClr val="bg1"/>
                </a:solidFill>
                <a:effectLst/>
                <a:latin typeface="Times New Roman" panose="02020603050405020304" pitchFamily="18" charset="0"/>
                <a:cs typeface="Times New Roman" panose="02020603050405020304" pitchFamily="18" charset="0"/>
              </a:rPr>
              <a:t>Śniegu, lodowego gradu. A to powiem jeszcze,</a:t>
            </a:r>
          </a:p>
          <a:p>
            <a:r>
              <a:rPr lang="pl-PL" sz="1400" b="1" i="0" dirty="0">
                <a:solidFill>
                  <a:schemeClr val="bg1"/>
                </a:solidFill>
                <a:effectLst/>
                <a:latin typeface="Times New Roman" panose="02020603050405020304" pitchFamily="18" charset="0"/>
                <a:cs typeface="Times New Roman" panose="02020603050405020304" pitchFamily="18" charset="0"/>
              </a:rPr>
              <a:t> że Polska to barwy- biała i czerwona.</a:t>
            </a:r>
          </a:p>
          <a:p>
            <a:r>
              <a:rPr lang="pl-PL" sz="1400" b="1" i="0" dirty="0">
                <a:solidFill>
                  <a:schemeClr val="bg1"/>
                </a:solidFill>
                <a:effectLst/>
                <a:latin typeface="Times New Roman" panose="02020603050405020304" pitchFamily="18" charset="0"/>
                <a:cs typeface="Times New Roman" panose="02020603050405020304" pitchFamily="18" charset="0"/>
              </a:rPr>
              <a:t>To orzeł w koronie i hymn- to właśnie Ona.</a:t>
            </a:r>
          </a:p>
          <a:p>
            <a:r>
              <a:rPr lang="pl-PL" sz="1400" b="1" i="0" dirty="0">
                <a:solidFill>
                  <a:schemeClr val="bg1"/>
                </a:solidFill>
                <a:effectLst/>
                <a:latin typeface="Times New Roman" panose="02020603050405020304" pitchFamily="18" charset="0"/>
                <a:cs typeface="Times New Roman" panose="02020603050405020304" pitchFamily="18" charset="0"/>
              </a:rPr>
              <a:t> </a:t>
            </a:r>
          </a:p>
          <a:p>
            <a:r>
              <a:rPr lang="pl-PL" sz="1400" b="1" i="0" dirty="0">
                <a:solidFill>
                  <a:schemeClr val="bg1"/>
                </a:solidFill>
                <a:effectLst/>
                <a:latin typeface="Times New Roman" panose="02020603050405020304" pitchFamily="18" charset="0"/>
                <a:cs typeface="Times New Roman" panose="02020603050405020304" pitchFamily="18" charset="0"/>
              </a:rPr>
              <a:t>Katarzyna Grochowska</a:t>
            </a:r>
          </a:p>
        </p:txBody>
      </p:sp>
      <p:sp>
        <p:nvSpPr>
          <p:cNvPr id="20" name="Prostokąt 19">
            <a:extLst>
              <a:ext uri="{FF2B5EF4-FFF2-40B4-BE49-F238E27FC236}">
                <a16:creationId xmlns:a16="http://schemas.microsoft.com/office/drawing/2014/main" xmlns="" id="{F7DC706C-3E98-47CA-896F-6455726B9A50}"/>
              </a:ext>
            </a:extLst>
          </p:cNvPr>
          <p:cNvSpPr/>
          <p:nvPr/>
        </p:nvSpPr>
        <p:spPr>
          <a:xfrm>
            <a:off x="2722793" y="990184"/>
            <a:ext cx="4897495" cy="553998"/>
          </a:xfrm>
          <a:prstGeom prst="rect">
            <a:avLst/>
          </a:prstGeom>
          <a:noFill/>
          <a:ln>
            <a:noFill/>
          </a:ln>
          <a:effectLst>
            <a:glow rad="63500">
              <a:schemeClr val="accent2">
                <a:satMod val="175000"/>
                <a:alpha val="40000"/>
              </a:schemeClr>
            </a:glow>
          </a:effectLst>
        </p:spPr>
        <p:txBody>
          <a:bodyPr wrap="none" lIns="91440" tIns="45720" rIns="91440" bIns="45720">
            <a:spAutoFit/>
          </a:bodyPr>
          <a:lstStyle/>
          <a:p>
            <a:pPr algn="ctr"/>
            <a:r>
              <a:rPr lang="pl-PL" sz="3000" b="1" i="0" cap="none" spc="0" dirty="0">
                <a:ln w="6600">
                  <a:solidFill>
                    <a:schemeClr val="accent2"/>
                  </a:solidFill>
                  <a:prstDash val="solid"/>
                </a:ln>
                <a:solidFill>
                  <a:schemeClr val="bg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Pytasz - ,,Co to jest Polska?”</a:t>
            </a:r>
            <a:endParaRPr lang="pl-PL" sz="3000" b="1" cap="none" spc="0" dirty="0">
              <a:ln w="6600">
                <a:solidFill>
                  <a:schemeClr val="accent2"/>
                </a:solidFill>
                <a:prstDash val="solid"/>
              </a:ln>
              <a:solidFill>
                <a:schemeClr val="bg1"/>
              </a:solidFill>
              <a:effectLst>
                <a:outerShdw dist="38100" dir="2700000" algn="tl" rotWithShape="0">
                  <a:schemeClr val="accent2"/>
                </a:outerShdw>
              </a:effectLst>
            </a:endParaRPr>
          </a:p>
        </p:txBody>
      </p:sp>
      <p:pic>
        <p:nvPicPr>
          <p:cNvPr id="26" name="Obraz 25" descr="Obraz zawierający jasne&#10;&#10;Opis wygenerowany automatycznie">
            <a:extLst>
              <a:ext uri="{FF2B5EF4-FFF2-40B4-BE49-F238E27FC236}">
                <a16:creationId xmlns:a16="http://schemas.microsoft.com/office/drawing/2014/main" xmlns="" id="{7B27D93B-E4ED-41BC-84A7-65E1A6D24F6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975494">
            <a:off x="10867914" y="1001581"/>
            <a:ext cx="1106412" cy="961349"/>
          </a:xfrm>
          <a:prstGeom prst="rect">
            <a:avLst/>
          </a:prstGeom>
        </p:spPr>
      </p:pic>
      <p:pic>
        <p:nvPicPr>
          <p:cNvPr id="27" name="Obraz 26" descr="Obraz zawierający jasne&#10;&#10;Opis wygenerowany automatycznie">
            <a:extLst>
              <a:ext uri="{FF2B5EF4-FFF2-40B4-BE49-F238E27FC236}">
                <a16:creationId xmlns:a16="http://schemas.microsoft.com/office/drawing/2014/main" xmlns="" id="{16539F6F-0509-45C4-B239-BA0CD63008D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975494">
            <a:off x="9896233" y="162445"/>
            <a:ext cx="1378747" cy="1197978"/>
          </a:xfrm>
          <a:prstGeom prst="rect">
            <a:avLst/>
          </a:prstGeom>
          <a:effectLst>
            <a:softEdge rad="0"/>
          </a:effectLst>
          <a:scene3d>
            <a:camera prst="orthographicFront"/>
            <a:lightRig rig="threePt" dir="t"/>
          </a:scene3d>
          <a:sp3d>
            <a:bevelT/>
            <a:bevelB prst="angle"/>
          </a:sp3d>
        </p:spPr>
      </p:pic>
    </p:spTree>
    <p:extLst>
      <p:ext uri="{BB962C8B-B14F-4D97-AF65-F5344CB8AC3E}">
        <p14:creationId xmlns:p14="http://schemas.microsoft.com/office/powerpoint/2010/main" xmlns="" val="337255602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Symbol zastępczy zawartości 31" descr="Obraz zawierający żywność, czerwony, zielony, siedzi&#10;&#10;Opis wygenerowany automatycznie">
            <a:extLst>
              <a:ext uri="{FF2B5EF4-FFF2-40B4-BE49-F238E27FC236}">
                <a16:creationId xmlns:a16="http://schemas.microsoft.com/office/drawing/2014/main" xmlns="" id="{E8244AF3-1911-42DA-B447-D98C3ABD0870}"/>
              </a:ext>
            </a:extLst>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5996" y="-218152"/>
            <a:ext cx="14273592" cy="7017306"/>
          </a:xfrm>
        </p:spPr>
      </p:pic>
      <p:sp>
        <p:nvSpPr>
          <p:cNvPr id="35" name="Prostokąt 34">
            <a:extLst>
              <a:ext uri="{FF2B5EF4-FFF2-40B4-BE49-F238E27FC236}">
                <a16:creationId xmlns:a16="http://schemas.microsoft.com/office/drawing/2014/main" xmlns="" id="{F4DC0CAA-9615-4F90-890E-45E29ABC3EBB}"/>
              </a:ext>
            </a:extLst>
          </p:cNvPr>
          <p:cNvSpPr/>
          <p:nvPr/>
        </p:nvSpPr>
        <p:spPr>
          <a:xfrm>
            <a:off x="240631" y="-291977"/>
            <a:ext cx="11678653" cy="2862322"/>
          </a:xfrm>
          <a:prstGeom prst="rect">
            <a:avLst/>
          </a:prstGeom>
        </p:spPr>
        <p:txBody>
          <a:bodyPr wrap="square">
            <a:spAutoFit/>
          </a:bodyPr>
          <a:lstStyle/>
          <a:p>
            <a:pPr algn="just"/>
            <a:endParaRPr lang="pl-PL" b="1" dirty="0">
              <a:solidFill>
                <a:schemeClr val="bg1"/>
              </a:solidFill>
              <a:latin typeface="Times New Roman" panose="02020603050405020304" pitchFamily="18" charset="0"/>
              <a:cs typeface="Times New Roman" panose="02020603050405020304" pitchFamily="18" charset="0"/>
            </a:endParaRPr>
          </a:p>
          <a:p>
            <a:pPr algn="just"/>
            <a:r>
              <a:rPr lang="pl-PL" b="1" dirty="0">
                <a:solidFill>
                  <a:schemeClr val="bg1"/>
                </a:solidFill>
                <a:latin typeface="Times New Roman" panose="02020603050405020304" pitchFamily="18" charset="0"/>
                <a:cs typeface="Times New Roman" panose="02020603050405020304" pitchFamily="18" charset="0"/>
              </a:rPr>
              <a:t>Polska istniała ponad 800 lat, jednak w pewnym momencie stało się coś strasznego i bardzo trudnego. Polska była bardzo słaba i miała 3 silnych sąsiadów. Były to – Rosja, Prusy i Austria. Pewnego roku te silne państwa zabrały część polskiej ziemi. Rosja i Prusy jeszcze raz zabrały ziemie Polski, tak że już tylko taki mały kawałek nam pozostał. Ale to jeszcze nie koniec. Wszystkie te 3 państwa znowu dokonały podziału ziem polskich tak, że już nic nie zostało. Polska zniknęła z mapy. To co zrobiły te 3 państwa nazywamy rozbiorami Polski. Polacy musieli teraz poddać się władzy tych krajów. Te kraje chciały, żeby Polacy zapomnieli o swoim kraju i o wszystkim, co polskie – mówimy że Polska utraciła niepodległość. 11 listopada 1918 to bardzo szczęśliwa data dla wszystkich Polaków. Właśnie tego dnia, po 123 latach niewoli, Polska odzyskała niepodległość. Dlatego też każdego roku 11 listopada obchodzimy nasze święto narodowe – Święto Niepodległości. </a:t>
            </a:r>
          </a:p>
        </p:txBody>
      </p:sp>
      <p:pic>
        <p:nvPicPr>
          <p:cNvPr id="41" name="Obraz 40" descr="Obraz zawierający zabawka, lalka&#10;&#10;Opis wygenerowany automatycznie">
            <a:extLst>
              <a:ext uri="{FF2B5EF4-FFF2-40B4-BE49-F238E27FC236}">
                <a16:creationId xmlns:a16="http://schemas.microsoft.com/office/drawing/2014/main" xmlns="" id="{91CEF235-77AF-44DF-84B5-F327EBE6E11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64995" y="3745375"/>
            <a:ext cx="1213527" cy="2203283"/>
          </a:xfrm>
          <a:prstGeom prst="rect">
            <a:avLst/>
          </a:prstGeom>
        </p:spPr>
      </p:pic>
      <p:pic>
        <p:nvPicPr>
          <p:cNvPr id="8" name="Multimedia online 6">
            <a:hlinkClick r:id="" action="ppaction://media"/>
            <a:extLst>
              <a:ext uri="{FF2B5EF4-FFF2-40B4-BE49-F238E27FC236}">
                <a16:creationId xmlns:a16="http://schemas.microsoft.com/office/drawing/2014/main" xmlns="" id="{22DC88C7-60EC-4AC1-AEAA-FB2134ECB288}"/>
              </a:ext>
            </a:extLst>
          </p:cNvPr>
          <p:cNvPicPr>
            <a:picLocks noRot="1" noChangeAspect="1"/>
          </p:cNvPicPr>
          <p:nvPr>
            <a:videoFile r:link="rId1"/>
          </p:nvPr>
        </p:nvPicPr>
        <p:blipFill>
          <a:blip r:embed="rId5" cstate="print"/>
          <a:stretch>
            <a:fillRect/>
          </a:stretch>
        </p:blipFill>
        <p:spPr>
          <a:xfrm>
            <a:off x="7007566" y="2789420"/>
            <a:ext cx="4185029" cy="2354080"/>
          </a:xfrm>
          <a:prstGeom prst="rect">
            <a:avLst/>
          </a:prstGeom>
        </p:spPr>
      </p:pic>
    </p:spTree>
    <p:extLst>
      <p:ext uri="{BB962C8B-B14F-4D97-AF65-F5344CB8AC3E}">
        <p14:creationId xmlns:p14="http://schemas.microsoft.com/office/powerpoint/2010/main" xmlns="" val="83090439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8"/>
                </p:tgtEl>
              </p:cMediaNode>
            </p:video>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Obraz zawierający trawa, przyroda, zewnętrzne, woda&#10;&#10;Opis wygenerowany automatycznie">
            <a:extLst>
              <a:ext uri="{FF2B5EF4-FFF2-40B4-BE49-F238E27FC236}">
                <a16:creationId xmlns:a16="http://schemas.microsoft.com/office/drawing/2014/main" xmlns="" id="{0522F4FC-10F5-46F0-A6E8-A8AA81E90E0D}"/>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8766" b="6648"/>
          <a:stretch/>
        </p:blipFill>
        <p:spPr>
          <a:xfrm>
            <a:off x="20" y="10"/>
            <a:ext cx="12191980" cy="6857990"/>
          </a:xfrm>
          <a:prstGeom prst="rect">
            <a:avLst/>
          </a:prstGeom>
        </p:spPr>
      </p:pic>
      <p:pic>
        <p:nvPicPr>
          <p:cNvPr id="7" name="Multimedia online 6">
            <a:hlinkClick r:id="" action="ppaction://media"/>
            <a:extLst>
              <a:ext uri="{FF2B5EF4-FFF2-40B4-BE49-F238E27FC236}">
                <a16:creationId xmlns:a16="http://schemas.microsoft.com/office/drawing/2014/main" xmlns="" id="{59C2AE99-7ADA-4EE1-A886-1DC87A4F93E1}"/>
              </a:ext>
            </a:extLst>
          </p:cNvPr>
          <p:cNvPicPr>
            <a:picLocks noRot="1" noChangeAspect="1"/>
          </p:cNvPicPr>
          <p:nvPr>
            <a:videoFile r:link="rId1"/>
          </p:nvPr>
        </p:nvPicPr>
        <p:blipFill>
          <a:blip r:embed="rId4" cstate="print"/>
          <a:stretch>
            <a:fillRect/>
          </a:stretch>
        </p:blipFill>
        <p:spPr>
          <a:xfrm>
            <a:off x="8206199" y="4631867"/>
            <a:ext cx="3855657" cy="2168807"/>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
        <p:nvSpPr>
          <p:cNvPr id="8" name="Prostokąt 7">
            <a:extLst>
              <a:ext uri="{FF2B5EF4-FFF2-40B4-BE49-F238E27FC236}">
                <a16:creationId xmlns:a16="http://schemas.microsoft.com/office/drawing/2014/main" xmlns="" id="{37F4B1BF-DD6E-4AB7-92B8-DC38DA4F72EB}"/>
              </a:ext>
            </a:extLst>
          </p:cNvPr>
          <p:cNvSpPr/>
          <p:nvPr/>
        </p:nvSpPr>
        <p:spPr>
          <a:xfrm>
            <a:off x="8206199" y="57326"/>
            <a:ext cx="6096000" cy="4985980"/>
          </a:xfrm>
          <a:prstGeom prst="rect">
            <a:avLst/>
          </a:prstGeom>
        </p:spPr>
        <p:txBody>
          <a:bodyPr>
            <a:spAutoFit/>
          </a:bodyPr>
          <a:lstStyle/>
          <a:p>
            <a:r>
              <a:rPr lang="pl-PL" sz="1200" b="1" i="0" dirty="0">
                <a:solidFill>
                  <a:schemeClr val="bg1"/>
                </a:solidFill>
                <a:effectLst/>
                <a:latin typeface="Times New Roman" panose="02020603050405020304" pitchFamily="18" charset="0"/>
                <a:cs typeface="Times New Roman" panose="02020603050405020304" pitchFamily="18" charset="0"/>
              </a:rPr>
              <a:t>Powiewa na cztery świata strony</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Nasz polski sztandar biało- czerwony,</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Biel razi w oczy, czerwień się żarzy</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Na najpiękniejszym z wszystkich sztandarze</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Czy ci w duszy gra?</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Czujesz to co ja?</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Serce przyspiesza tak,</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Gdy tańczą z wiatrem kolory dwa</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Czy to piastowska, czy jagiellońska,</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Powiewa flaga bo tu jest Polska!</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Nic jej nie stłamsi, nikt nie pokona,</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Niezwyciężona Biało- Czerwona!</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Czy ci w duszy gra?</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Czujesz to co ja?</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Serce przyspiesza tak,</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Gdy tańczą z wiatrem kolory dwa</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Ojczyzna, honor, wiara- to siła,</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Historia tego nas nauczyła,</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Zrywała więzy, wstawała z kolan,</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i="0" dirty="0">
                <a:solidFill>
                  <a:schemeClr val="bg1"/>
                </a:solidFill>
                <a:effectLst/>
                <a:latin typeface="Times New Roman" panose="02020603050405020304" pitchFamily="18" charset="0"/>
                <a:cs typeface="Times New Roman" panose="02020603050405020304" pitchFamily="18" charset="0"/>
              </a:rPr>
              <a:t>Niezwyciężona Biało- Czerwona!</a:t>
            </a:r>
            <a:r>
              <a:rPr lang="pl-PL" sz="1000" b="1" dirty="0">
                <a:solidFill>
                  <a:schemeClr val="bg1"/>
                </a:solidFill>
              </a:rPr>
              <a:t/>
            </a:r>
            <a:br>
              <a:rPr lang="pl-PL" sz="1000" b="1" dirty="0">
                <a:solidFill>
                  <a:schemeClr val="bg1"/>
                </a:solidFill>
              </a:rPr>
            </a:br>
            <a:r>
              <a:rPr lang="pl-PL" sz="1000" b="1" dirty="0">
                <a:solidFill>
                  <a:schemeClr val="bg1"/>
                </a:solidFill>
              </a:rPr>
              <a:t/>
            </a:r>
            <a:br>
              <a:rPr lang="pl-PL" sz="1000" b="1" dirty="0">
                <a:solidFill>
                  <a:schemeClr val="bg1"/>
                </a:solidFill>
              </a:rPr>
            </a:br>
            <a:r>
              <a:rPr lang="pl-PL" sz="1000" b="1" dirty="0">
                <a:solidFill>
                  <a:schemeClr val="bg1"/>
                </a:solidFill>
              </a:rPr>
              <a:t/>
            </a:r>
            <a:br>
              <a:rPr lang="pl-PL" sz="1000" b="1" dirty="0">
                <a:solidFill>
                  <a:schemeClr val="bg1"/>
                </a:solidFill>
              </a:rPr>
            </a:br>
            <a:endParaRPr lang="pl-PL" sz="1000" b="1" dirty="0">
              <a:solidFill>
                <a:schemeClr val="bg1"/>
              </a:solidFill>
            </a:endParaRPr>
          </a:p>
        </p:txBody>
      </p:sp>
      <p:sp>
        <p:nvSpPr>
          <p:cNvPr id="9" name="Prostokąt 8">
            <a:extLst>
              <a:ext uri="{FF2B5EF4-FFF2-40B4-BE49-F238E27FC236}">
                <a16:creationId xmlns:a16="http://schemas.microsoft.com/office/drawing/2014/main" xmlns="" id="{A7C4B0DE-9584-4CC9-AC6F-2F5732776031}"/>
              </a:ext>
            </a:extLst>
          </p:cNvPr>
          <p:cNvSpPr/>
          <p:nvPr/>
        </p:nvSpPr>
        <p:spPr>
          <a:xfrm>
            <a:off x="497127" y="312869"/>
            <a:ext cx="6096000" cy="2308324"/>
          </a:xfrm>
          <a:prstGeom prst="rect">
            <a:avLst/>
          </a:prstGeom>
        </p:spPr>
        <p:txBody>
          <a:bodyPr>
            <a:spAutoFit/>
          </a:bodyPr>
          <a:lstStyle/>
          <a:p>
            <a:r>
              <a:rPr lang="pl-PL" b="1" i="0" dirty="0">
                <a:solidFill>
                  <a:schemeClr val="bg1"/>
                </a:solidFill>
                <a:effectLst/>
                <a:latin typeface="Times New Roman" panose="02020603050405020304" pitchFamily="18" charset="0"/>
                <a:cs typeface="Times New Roman" panose="02020603050405020304" pitchFamily="18" charset="0"/>
              </a:rPr>
              <a:t>Flaga Polski</a:t>
            </a:r>
            <a:r>
              <a:rPr lang="pl-PL" b="0" i="0" dirty="0">
                <a:solidFill>
                  <a:schemeClr val="bg1"/>
                </a:solidFill>
                <a:effectLst/>
                <a:latin typeface="Times New Roman" panose="02020603050405020304" pitchFamily="18" charset="0"/>
                <a:cs typeface="Times New Roman" panose="02020603050405020304" pitchFamily="18" charset="0"/>
              </a:rPr>
              <a:t> (</a:t>
            </a:r>
            <a:r>
              <a:rPr lang="pl-PL" b="1" i="0" dirty="0">
                <a:solidFill>
                  <a:schemeClr val="bg1"/>
                </a:solidFill>
                <a:effectLst/>
                <a:latin typeface="Times New Roman" panose="02020603050405020304" pitchFamily="18" charset="0"/>
                <a:cs typeface="Times New Roman" panose="02020603050405020304" pitchFamily="18" charset="0"/>
              </a:rPr>
              <a:t>Flaga</a:t>
            </a:r>
            <a:r>
              <a:rPr lang="pl-PL" b="0" i="0" dirty="0">
                <a:solidFill>
                  <a:schemeClr val="bg1"/>
                </a:solidFill>
                <a:effectLst/>
                <a:latin typeface="Times New Roman" panose="02020603050405020304" pitchFamily="18" charset="0"/>
                <a:cs typeface="Times New Roman" panose="02020603050405020304" pitchFamily="18" charset="0"/>
              </a:rPr>
              <a:t> Państwowa Rzeczypospolitej </a:t>
            </a:r>
            <a:r>
              <a:rPr lang="pl-PL" b="1" i="0" dirty="0">
                <a:solidFill>
                  <a:schemeClr val="bg1"/>
                </a:solidFill>
                <a:effectLst/>
                <a:latin typeface="Times New Roman" panose="02020603050405020304" pitchFamily="18" charset="0"/>
                <a:cs typeface="Times New Roman" panose="02020603050405020304" pitchFamily="18" charset="0"/>
              </a:rPr>
              <a:t>Polskiej</a:t>
            </a:r>
            <a:r>
              <a:rPr lang="pl-PL" b="0" i="0" dirty="0">
                <a:solidFill>
                  <a:schemeClr val="bg1"/>
                </a:solidFill>
                <a:effectLst/>
                <a:latin typeface="Times New Roman" panose="02020603050405020304" pitchFamily="18" charset="0"/>
                <a:cs typeface="Times New Roman" panose="02020603050405020304" pitchFamily="18" charset="0"/>
              </a:rPr>
              <a:t>) – jeden z symboli państwowych Rzeczypospolitej </a:t>
            </a:r>
            <a:r>
              <a:rPr lang="pl-PL" b="1" i="0" dirty="0">
                <a:solidFill>
                  <a:schemeClr val="bg1"/>
                </a:solidFill>
                <a:effectLst/>
                <a:latin typeface="Times New Roman" panose="02020603050405020304" pitchFamily="18" charset="0"/>
                <a:cs typeface="Times New Roman" panose="02020603050405020304" pitchFamily="18" charset="0"/>
              </a:rPr>
              <a:t>Polskiej</a:t>
            </a:r>
          </a:p>
          <a:p>
            <a:r>
              <a:rPr lang="pl-PL" b="1" dirty="0">
                <a:solidFill>
                  <a:schemeClr val="bg1"/>
                </a:solidFill>
                <a:latin typeface="Times New Roman" panose="02020603050405020304" pitchFamily="18" charset="0"/>
                <a:cs typeface="Times New Roman" panose="02020603050405020304" pitchFamily="18" charset="0"/>
              </a:rPr>
              <a:t>Flaga jest znakiem symbolizującym suwerenność państwową lub narodową. Jej wygląd zwykle nawiązuje do </a:t>
            </a:r>
            <a:r>
              <a:rPr lang="pl-PL" b="1" dirty="0">
                <a:solidFill>
                  <a:srgbClr val="FF0000"/>
                </a:solidFill>
                <a:latin typeface="Times New Roman" panose="02020603050405020304" pitchFamily="18" charset="0"/>
                <a:cs typeface="Times New Roman" panose="02020603050405020304" pitchFamily="18" charset="0"/>
              </a:rPr>
              <a:t>tradycji historycznej państwa. Polska flaga składa się z dwóch równych, poziomych pasów - białego i czerwonego. Same barwy - biel i czerwień - już wcześniej były uznawane za narodowe.</a:t>
            </a:r>
          </a:p>
        </p:txBody>
      </p:sp>
      <p:pic>
        <p:nvPicPr>
          <p:cNvPr id="22" name="Obraz 21" descr="Obraz zawierający siedzi, ciemny, patrzenie, czarny&#10;&#10;Opis wygenerowany automatycznie">
            <a:extLst>
              <a:ext uri="{FF2B5EF4-FFF2-40B4-BE49-F238E27FC236}">
                <a16:creationId xmlns:a16="http://schemas.microsoft.com/office/drawing/2014/main" xmlns="" id="{7A2A171B-E32B-4E80-9E9D-FE4519D6A4B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784314">
            <a:off x="-329951" y="205810"/>
            <a:ext cx="1680106" cy="6555396"/>
          </a:xfrm>
          <a:prstGeom prst="rect">
            <a:avLst/>
          </a:prstGeom>
        </p:spPr>
      </p:pic>
      <p:pic>
        <p:nvPicPr>
          <p:cNvPr id="26" name="Obraz 25" descr="Obraz zawierający siedzi, różowy, małe, trzymający&#10;&#10;Opis wygenerowany automatycznie">
            <a:extLst>
              <a:ext uri="{FF2B5EF4-FFF2-40B4-BE49-F238E27FC236}">
                <a16:creationId xmlns:a16="http://schemas.microsoft.com/office/drawing/2014/main" xmlns="" id="{FEFA19FA-6278-4792-8629-8E5F49F35BA8}"/>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21408093">
            <a:off x="-484013" y="3836427"/>
            <a:ext cx="2698527" cy="3242823"/>
          </a:xfrm>
          <a:prstGeom prst="rect">
            <a:avLst/>
          </a:prstGeom>
        </p:spPr>
      </p:pic>
      <p:sp>
        <p:nvSpPr>
          <p:cNvPr id="27" name="Prostokąt 26">
            <a:extLst>
              <a:ext uri="{FF2B5EF4-FFF2-40B4-BE49-F238E27FC236}">
                <a16:creationId xmlns:a16="http://schemas.microsoft.com/office/drawing/2014/main" xmlns="" id="{1A99F1D0-B2AB-4751-9B26-486D60756FC5}"/>
              </a:ext>
            </a:extLst>
          </p:cNvPr>
          <p:cNvSpPr/>
          <p:nvPr/>
        </p:nvSpPr>
        <p:spPr>
          <a:xfrm>
            <a:off x="2206546" y="5800306"/>
            <a:ext cx="5862823" cy="707886"/>
          </a:xfrm>
          <a:prstGeom prst="rect">
            <a:avLst/>
          </a:prstGeom>
          <a:noFill/>
        </p:spPr>
        <p:txBody>
          <a:bodyPr wrap="none" lIns="91440" tIns="45720" rIns="91440" bIns="45720">
            <a:spAutoFit/>
          </a:bodyPr>
          <a:lstStyle/>
          <a:p>
            <a:pPr algn="ctr"/>
            <a:r>
              <a:rPr lang="pl-PL" sz="4000" b="1" dirty="0">
                <a:ln w="22225">
                  <a:solidFill>
                    <a:schemeClr val="bg1"/>
                  </a:solidFill>
                  <a:prstDash val="solid"/>
                </a:ln>
                <a:solidFill>
                  <a:srgbClr val="FF0000"/>
                </a:solidFill>
                <a:latin typeface="Times New Roman" panose="02020603050405020304" pitchFamily="18" charset="0"/>
                <a:cs typeface="Times New Roman" panose="02020603050405020304" pitchFamily="18" charset="0"/>
              </a:rPr>
              <a:t>Symbole narodowe - flaga</a:t>
            </a:r>
          </a:p>
        </p:txBody>
      </p:sp>
      <p:pic>
        <p:nvPicPr>
          <p:cNvPr id="31" name="Obraz 30" descr="Obraz zawierający rysunek&#10;&#10;Opis wygenerowany automatycznie">
            <a:extLst>
              <a:ext uri="{FF2B5EF4-FFF2-40B4-BE49-F238E27FC236}">
                <a16:creationId xmlns:a16="http://schemas.microsoft.com/office/drawing/2014/main" xmlns="" id="{C593CC01-3DAF-47A9-AD10-D67394B0EF9E}"/>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2043132">
            <a:off x="5687517" y="2700754"/>
            <a:ext cx="1393301" cy="1565507"/>
          </a:xfrm>
          <a:prstGeom prst="rect">
            <a:avLst/>
          </a:prstGeom>
        </p:spPr>
      </p:pic>
    </p:spTree>
    <p:extLst>
      <p:ext uri="{BB962C8B-B14F-4D97-AF65-F5344CB8AC3E}">
        <p14:creationId xmlns:p14="http://schemas.microsoft.com/office/powerpoint/2010/main" xmlns="" val="20319043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0"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9"/>
                                        </p:tgtEl>
                                        <p:attrNameLst>
                                          <p:attrName>ppt_x</p:attrName>
                                          <p:attrName>ppt_y</p:attrName>
                                        </p:attrNameLst>
                                      </p:cBhvr>
                                    </p:animMotion>
                                    <p:animRot by="1500000">
                                      <p:cBhvr>
                                        <p:cTn id="19" dur="125" fill="hold">
                                          <p:stCondLst>
                                            <p:cond delay="0"/>
                                          </p:stCondLst>
                                        </p:cTn>
                                        <p:tgtEl>
                                          <p:spTgt spid="9"/>
                                        </p:tgtEl>
                                        <p:attrNameLst>
                                          <p:attrName>r</p:attrName>
                                        </p:attrNameLst>
                                      </p:cBhvr>
                                    </p:animRot>
                                    <p:animRot by="-1500000">
                                      <p:cBhvr>
                                        <p:cTn id="20" dur="125" fill="hold">
                                          <p:stCondLst>
                                            <p:cond delay="125"/>
                                          </p:stCondLst>
                                        </p:cTn>
                                        <p:tgtEl>
                                          <p:spTgt spid="9"/>
                                        </p:tgtEl>
                                        <p:attrNameLst>
                                          <p:attrName>r</p:attrName>
                                        </p:attrNameLst>
                                      </p:cBhvr>
                                    </p:animRot>
                                    <p:animRot by="-1500000">
                                      <p:cBhvr>
                                        <p:cTn id="21" dur="125" fill="hold">
                                          <p:stCondLst>
                                            <p:cond delay="250"/>
                                          </p:stCondLst>
                                        </p:cTn>
                                        <p:tgtEl>
                                          <p:spTgt spid="9"/>
                                        </p:tgtEl>
                                        <p:attrNameLst>
                                          <p:attrName>r</p:attrName>
                                        </p:attrNameLst>
                                      </p:cBhvr>
                                    </p:animRot>
                                    <p:animRot by="1500000">
                                      <p:cBhvr>
                                        <p:cTn id="22" dur="125" fill="hold">
                                          <p:stCondLst>
                                            <p:cond delay="375"/>
                                          </p:stCondLst>
                                        </p:cTn>
                                        <p:tgtEl>
                                          <p:spTgt spid="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7" fill="hold" display="0">
                  <p:stCondLst>
                    <p:cond delay="indefinite"/>
                  </p:stCondLst>
                </p:cTn>
                <p:tgtEl>
                  <p:spTgt spid="7"/>
                </p:tgtEl>
              </p:cMediaNode>
            </p:video>
          </p:childTnLst>
        </p:cTn>
      </p:par>
    </p:tnLst>
    <p:bldLst>
      <p:bldP spid="8" grpId="0"/>
      <p:bldP spid="9"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Obraz zawierający żywność, czerwony, zielony, siedzi&#10;&#10;Opis wygenerowany automatycznie">
            <a:extLst>
              <a:ext uri="{FF2B5EF4-FFF2-40B4-BE49-F238E27FC236}">
                <a16:creationId xmlns:a16="http://schemas.microsoft.com/office/drawing/2014/main" xmlns="" id="{E23BED2D-020C-47C7-9F7A-5DBCDE9ABFB7}"/>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r="12444"/>
          <a:stretch/>
        </p:blipFill>
        <p:spPr>
          <a:xfrm>
            <a:off x="0" y="10"/>
            <a:ext cx="12191980" cy="6857990"/>
          </a:xfrm>
          <a:prstGeom prst="rect">
            <a:avLst/>
          </a:prstGeom>
        </p:spPr>
      </p:pic>
      <p:pic>
        <p:nvPicPr>
          <p:cNvPr id="7" name="Multimedia online 6">
            <a:hlinkClick r:id="" action="ppaction://media"/>
            <a:extLst>
              <a:ext uri="{FF2B5EF4-FFF2-40B4-BE49-F238E27FC236}">
                <a16:creationId xmlns:a16="http://schemas.microsoft.com/office/drawing/2014/main" xmlns="" id="{9BB03A8B-0B21-463B-845D-09129D57B527}"/>
              </a:ext>
            </a:extLst>
          </p:cNvPr>
          <p:cNvPicPr>
            <a:picLocks noRot="1" noChangeAspect="1"/>
          </p:cNvPicPr>
          <p:nvPr>
            <a:videoFile r:link="rId1"/>
          </p:nvPr>
        </p:nvPicPr>
        <p:blipFill>
          <a:blip r:embed="rId4" cstate="print"/>
          <a:stretch>
            <a:fillRect/>
          </a:stretch>
        </p:blipFill>
        <p:spPr>
          <a:xfrm>
            <a:off x="7615838" y="1408782"/>
            <a:ext cx="3844329" cy="2080792"/>
          </a:xfrm>
          <a:prstGeom prst="rect">
            <a:avLst/>
          </a:prstGeom>
          <a:ln>
            <a:noFill/>
          </a:ln>
          <a:effectLst/>
          <a:scene3d>
            <a:camera prst="orthographicFront"/>
            <a:lightRig rig="balanced" dir="t"/>
          </a:scene3d>
          <a:sp3d prstMaterial="softEdge">
            <a:bevelT w="203200" h="101600" prst="cross"/>
            <a:contourClr>
              <a:srgbClr val="FFFFFF"/>
            </a:contourClr>
          </a:sp3d>
        </p:spPr>
      </p:pic>
      <p:sp>
        <p:nvSpPr>
          <p:cNvPr id="8" name="Prostokąt 7">
            <a:extLst>
              <a:ext uri="{FF2B5EF4-FFF2-40B4-BE49-F238E27FC236}">
                <a16:creationId xmlns:a16="http://schemas.microsoft.com/office/drawing/2014/main" xmlns="" id="{98A6C7CB-8B77-4701-A394-AF9607FA70A3}"/>
              </a:ext>
            </a:extLst>
          </p:cNvPr>
          <p:cNvSpPr/>
          <p:nvPr/>
        </p:nvSpPr>
        <p:spPr>
          <a:xfrm>
            <a:off x="-668162" y="908411"/>
            <a:ext cx="8981942" cy="523220"/>
          </a:xfrm>
          <a:prstGeom prst="rect">
            <a:avLst/>
          </a:prstGeom>
        </p:spPr>
        <p:txBody>
          <a:bodyPr wrap="square">
            <a:spAutoFit/>
          </a:bodyPr>
          <a:lstStyle/>
          <a:p>
            <a:pPr algn="ctr"/>
            <a:r>
              <a:rPr lang="pl-PL" sz="2800" b="1" dirty="0">
                <a:ln w="22225">
                  <a:solidFill>
                    <a:schemeClr val="bg1"/>
                  </a:solidFill>
                  <a:prstDash val="solid"/>
                </a:ln>
                <a:solidFill>
                  <a:srgbClr val="FF0000"/>
                </a:solidFill>
                <a:latin typeface="Times New Roman" panose="02020603050405020304" pitchFamily="18" charset="0"/>
                <a:cs typeface="Times New Roman" panose="02020603050405020304" pitchFamily="18" charset="0"/>
              </a:rPr>
              <a:t>Hymn Państwowy – Mazurek Dąbrowskiego</a:t>
            </a:r>
          </a:p>
        </p:txBody>
      </p:sp>
      <p:sp>
        <p:nvSpPr>
          <p:cNvPr id="9" name="Prostokąt 8">
            <a:extLst>
              <a:ext uri="{FF2B5EF4-FFF2-40B4-BE49-F238E27FC236}">
                <a16:creationId xmlns:a16="http://schemas.microsoft.com/office/drawing/2014/main" xmlns="" id="{A6DD3593-20AD-41E7-A714-A9D7F4254EE5}"/>
              </a:ext>
            </a:extLst>
          </p:cNvPr>
          <p:cNvSpPr/>
          <p:nvPr/>
        </p:nvSpPr>
        <p:spPr>
          <a:xfrm>
            <a:off x="7676314" y="3993336"/>
            <a:ext cx="4206051" cy="2677656"/>
          </a:xfrm>
          <a:prstGeom prst="rect">
            <a:avLst/>
          </a:prstGeom>
        </p:spPr>
        <p:txBody>
          <a:bodyPr wrap="square" anchor="t">
            <a:spAutoFit/>
          </a:bodyPr>
          <a:lstStyle/>
          <a:p>
            <a:r>
              <a:rPr lang="pl-PL" sz="1200" b="1" i="0" dirty="0">
                <a:solidFill>
                  <a:schemeClr val="bg1"/>
                </a:solidFill>
                <a:effectLst/>
                <a:latin typeface="Times New Roman"/>
                <a:cs typeface="Times New Roman"/>
              </a:rPr>
              <a:t>Polski Hymn Narodowy jest to "Pieśń legionów polskich we Włoszech", zwana z czasem "Mazurek Dąbrowskiego", która została napisana przez Józefa Wybickiego w e </a:t>
            </a:r>
            <a:r>
              <a:rPr lang="pl-PL" sz="1200" b="1" dirty="0">
                <a:solidFill>
                  <a:schemeClr val="bg1"/>
                </a:solidFill>
                <a:latin typeface="Times New Roman"/>
                <a:cs typeface="Times New Roman"/>
              </a:rPr>
              <a:t>Włoszech </a:t>
            </a:r>
            <a:r>
              <a:rPr lang="pl-PL" sz="1200" b="1" i="0" dirty="0">
                <a:solidFill>
                  <a:schemeClr val="bg1"/>
                </a:solidFill>
                <a:effectLst/>
                <a:latin typeface="Times New Roman"/>
                <a:cs typeface="Times New Roman"/>
              </a:rPr>
              <a:t>między w 1797 r. dla uświetnienia uroczystości pożegnania odchodzących z miasta legionistów. Została również w tym czasie po raz pierwszy odśpiewana (prawdopodobnie przez autora) na przyjętą melodie ludową. Marsz był dostosowany do melodii ludowego mazura podlaskiego. </a:t>
            </a:r>
            <a:r>
              <a:rPr lang="pl-PL" sz="1200" b="1" dirty="0">
                <a:solidFill>
                  <a:schemeClr val="bg1"/>
                </a:solidFill>
                <a:latin typeface="Times New Roman"/>
                <a:cs typeface="Times New Roman"/>
              </a:rPr>
              <a:t>Do dnia dzisiejszego utrzymały się tradycje, według których śpiewanie Mazurka Dąbrowskiego następuje w szczególnych dla kraju momentach, ważnych wydarzeniach, świętach lub rocznicach. Najbliższą okazją do tego jest zbliżające się Święto Konstytucji 3 Maja. Warto więc nauczyć się wszystkich zwrotek na pamięć, aby tego dnia dumnie je wyśpiewać.</a:t>
            </a:r>
          </a:p>
        </p:txBody>
      </p:sp>
      <p:pic>
        <p:nvPicPr>
          <p:cNvPr id="17" name="Obraz 16">
            <a:extLst>
              <a:ext uri="{FF2B5EF4-FFF2-40B4-BE49-F238E27FC236}">
                <a16:creationId xmlns:a16="http://schemas.microsoft.com/office/drawing/2014/main" xmlns="" id="{D281340C-F8AC-4FFA-AD12-620D0272310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8265">
            <a:off x="1670536" y="3388276"/>
            <a:ext cx="5859635" cy="3244029"/>
          </a:xfrm>
          <a:prstGeom prst="rect">
            <a:avLst/>
          </a:prstGeom>
        </p:spPr>
      </p:pic>
    </p:spTree>
    <p:extLst>
      <p:ext uri="{BB962C8B-B14F-4D97-AF65-F5344CB8AC3E}">
        <p14:creationId xmlns:p14="http://schemas.microsoft.com/office/powerpoint/2010/main" xmlns="" val="170065564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circle(in)">
                                      <p:cBhvr>
                                        <p:cTn id="19"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7"/>
                </p:tgtEl>
              </p:cMediaNode>
            </p:video>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Obraz 25" descr="Obraz zawierający trawa, roślina, drzewo, las&#10;&#10;Opis wygenerowany automatycznie">
            <a:extLst>
              <a:ext uri="{FF2B5EF4-FFF2-40B4-BE49-F238E27FC236}">
                <a16:creationId xmlns:a16="http://schemas.microsoft.com/office/drawing/2014/main" xmlns="" id="{F0DEA13F-4FFD-4B13-A504-5312A6F4E03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2356" y="0"/>
            <a:ext cx="13984356" cy="6858000"/>
          </a:xfrm>
          <a:prstGeom prst="rect">
            <a:avLst/>
          </a:prstGeom>
        </p:spPr>
      </p:pic>
      <p:pic>
        <p:nvPicPr>
          <p:cNvPr id="27" name="Obraz 26" descr="Obraz zawierający rysunek, dywanik&#10;&#10;Opis wygenerowany automatycznie">
            <a:extLst>
              <a:ext uri="{FF2B5EF4-FFF2-40B4-BE49-F238E27FC236}">
                <a16:creationId xmlns:a16="http://schemas.microsoft.com/office/drawing/2014/main" xmlns="" id="{A79690C7-7FA2-4941-A1F3-F112C9D51F0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64" y="2912680"/>
            <a:ext cx="3116631" cy="3668169"/>
          </a:xfrm>
          <a:prstGeom prst="rect">
            <a:avLst/>
          </a:prstGeom>
          <a:effectLst>
            <a:glow rad="558800">
              <a:schemeClr val="bg1">
                <a:alpha val="63000"/>
              </a:schemeClr>
            </a:glow>
            <a:softEdge rad="177800"/>
          </a:effectLst>
        </p:spPr>
      </p:pic>
      <p:sp>
        <p:nvSpPr>
          <p:cNvPr id="28" name="Prostokąt 27">
            <a:extLst>
              <a:ext uri="{FF2B5EF4-FFF2-40B4-BE49-F238E27FC236}">
                <a16:creationId xmlns:a16="http://schemas.microsoft.com/office/drawing/2014/main" xmlns="" id="{CA08547F-44E4-4BA5-A80D-3892B3A23403}"/>
              </a:ext>
            </a:extLst>
          </p:cNvPr>
          <p:cNvSpPr/>
          <p:nvPr/>
        </p:nvSpPr>
        <p:spPr>
          <a:xfrm>
            <a:off x="5425699" y="1342417"/>
            <a:ext cx="6558600" cy="1631216"/>
          </a:xfrm>
          <a:prstGeom prst="rect">
            <a:avLst/>
          </a:prstGeom>
        </p:spPr>
        <p:txBody>
          <a:bodyPr wrap="square">
            <a:spAutoFit/>
          </a:bodyPr>
          <a:lstStyle/>
          <a:p>
            <a:r>
              <a:rPr lang="pl-PL" sz="2000" b="1" i="0" dirty="0">
                <a:solidFill>
                  <a:schemeClr val="bg1"/>
                </a:solidFill>
                <a:effectLst/>
                <a:latin typeface="arial" panose="020B0604020202020204" pitchFamily="34" charset="0"/>
              </a:rPr>
              <a:t>Godłem Rzeczypospolitej Polskiej jest wizerunek orła białego ze złotą koroną na głowie zwróconej w </a:t>
            </a:r>
            <a:r>
              <a:rPr lang="pl-PL" sz="2000" b="1" i="0" dirty="0">
                <a:solidFill>
                  <a:srgbClr val="FF0000"/>
                </a:solidFill>
                <a:effectLst/>
                <a:latin typeface="arial" panose="020B0604020202020204" pitchFamily="34" charset="0"/>
              </a:rPr>
              <a:t>prawo, z rozwiniętymi skrzydłami, z dziobem i szponami złotymi, umieszczony w czerwonym polu tarczy. </a:t>
            </a:r>
            <a:endParaRPr lang="pl-PL" sz="2000" b="1" dirty="0">
              <a:solidFill>
                <a:srgbClr val="FF0000"/>
              </a:solidFill>
            </a:endParaRPr>
          </a:p>
        </p:txBody>
      </p:sp>
      <p:sp>
        <p:nvSpPr>
          <p:cNvPr id="29" name="Prostokąt 28">
            <a:extLst>
              <a:ext uri="{FF2B5EF4-FFF2-40B4-BE49-F238E27FC236}">
                <a16:creationId xmlns:a16="http://schemas.microsoft.com/office/drawing/2014/main" xmlns="" id="{DCAA8D59-DB54-42BE-8AB2-3D868F9411A5}"/>
              </a:ext>
            </a:extLst>
          </p:cNvPr>
          <p:cNvSpPr/>
          <p:nvPr/>
        </p:nvSpPr>
        <p:spPr>
          <a:xfrm>
            <a:off x="6132723" y="541735"/>
            <a:ext cx="6096000" cy="369332"/>
          </a:xfrm>
          <a:prstGeom prst="rect">
            <a:avLst/>
          </a:prstGeom>
        </p:spPr>
        <p:txBody>
          <a:bodyPr>
            <a:spAutoFit/>
          </a:bodyPr>
          <a:lstStyle/>
          <a:p>
            <a:endParaRPr lang="pl-PL" b="1" dirty="0">
              <a:solidFill>
                <a:schemeClr val="bg1"/>
              </a:solidFill>
            </a:endParaRPr>
          </a:p>
        </p:txBody>
      </p:sp>
      <p:sp>
        <p:nvSpPr>
          <p:cNvPr id="30" name="Prostokąt 29">
            <a:extLst>
              <a:ext uri="{FF2B5EF4-FFF2-40B4-BE49-F238E27FC236}">
                <a16:creationId xmlns:a16="http://schemas.microsoft.com/office/drawing/2014/main" xmlns="" id="{B977437E-64E4-4F8D-B10E-7F90DAA60036}"/>
              </a:ext>
            </a:extLst>
          </p:cNvPr>
          <p:cNvSpPr/>
          <p:nvPr/>
        </p:nvSpPr>
        <p:spPr>
          <a:xfrm>
            <a:off x="5971190" y="410930"/>
            <a:ext cx="5099474" cy="630942"/>
          </a:xfrm>
          <a:prstGeom prst="rect">
            <a:avLst/>
          </a:prstGeom>
        </p:spPr>
        <p:txBody>
          <a:bodyPr wrap="none">
            <a:spAutoFit/>
          </a:bodyPr>
          <a:lstStyle/>
          <a:p>
            <a:pPr algn="ctr"/>
            <a:r>
              <a:rPr lang="pl-PL" sz="3500" b="1" dirty="0">
                <a:ln w="22225">
                  <a:solidFill>
                    <a:schemeClr val="bg1"/>
                  </a:solidFill>
                  <a:prstDash val="solid"/>
                </a:ln>
                <a:solidFill>
                  <a:srgbClr val="FF0000"/>
                </a:solidFill>
                <a:latin typeface="Times New Roman" panose="02020603050405020304" pitchFamily="18" charset="0"/>
                <a:cs typeface="Times New Roman" panose="02020603050405020304" pitchFamily="18" charset="0"/>
              </a:rPr>
              <a:t>Godło Polski – orzeł biały</a:t>
            </a:r>
          </a:p>
        </p:txBody>
      </p:sp>
      <p:pic>
        <p:nvPicPr>
          <p:cNvPr id="35" name="Multimedia online 34">
            <a:hlinkClick r:id="" action="ppaction://media"/>
            <a:extLst>
              <a:ext uri="{FF2B5EF4-FFF2-40B4-BE49-F238E27FC236}">
                <a16:creationId xmlns:a16="http://schemas.microsoft.com/office/drawing/2014/main" xmlns="" id="{284DAA26-2D82-47CD-B9CE-51FCC79BF7CB}"/>
              </a:ext>
            </a:extLst>
          </p:cNvPr>
          <p:cNvPicPr>
            <a:picLocks noRot="1" noChangeAspect="1"/>
          </p:cNvPicPr>
          <p:nvPr>
            <a:videoFile r:link="rId1"/>
          </p:nvPr>
        </p:nvPicPr>
        <p:blipFill>
          <a:blip r:embed="rId5" cstate="print"/>
          <a:stretch>
            <a:fillRect/>
          </a:stretch>
        </p:blipFill>
        <p:spPr>
          <a:xfrm>
            <a:off x="6840120" y="3263319"/>
            <a:ext cx="3958727" cy="2966889"/>
          </a:xfrm>
          <a:prstGeom prst="rect">
            <a:avLst/>
          </a:prstGeom>
          <a:effectLst>
            <a:glow rad="76200">
              <a:schemeClr val="accent6">
                <a:alpha val="28000"/>
              </a:schemeClr>
            </a:glow>
            <a:softEdge rad="317500"/>
          </a:effectLst>
        </p:spPr>
      </p:pic>
      <p:pic>
        <p:nvPicPr>
          <p:cNvPr id="38" name="Obraz 37" descr="Obraz zawierający zwierzę, ptak, stojące, latanie&#10;&#10;Opis wygenerowany automatycznie">
            <a:extLst>
              <a:ext uri="{FF2B5EF4-FFF2-40B4-BE49-F238E27FC236}">
                <a16:creationId xmlns:a16="http://schemas.microsoft.com/office/drawing/2014/main" xmlns="" id="{86606862-493C-4FF5-9BB6-BD2FB8D41B7D}"/>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484000"/>
            <a:ext cx="4892994" cy="3652834"/>
          </a:xfrm>
          <a:prstGeom prst="rect">
            <a:avLst/>
          </a:prstGeom>
        </p:spPr>
      </p:pic>
    </p:spTree>
    <p:extLst>
      <p:ext uri="{BB962C8B-B14F-4D97-AF65-F5344CB8AC3E}">
        <p14:creationId xmlns:p14="http://schemas.microsoft.com/office/powerpoint/2010/main" xmlns="" val="130115968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heel(1)">
                                      <p:cBhvr>
                                        <p:cTn id="19" dur="20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heel(1)">
                                      <p:cBhvr>
                                        <p:cTn id="24" dur="20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8" fill="hold" display="0">
                  <p:stCondLst>
                    <p:cond delay="indefinite"/>
                  </p:stCondLst>
                </p:cTn>
                <p:tgtEl>
                  <p:spTgt spid="35"/>
                </p:tgtEl>
              </p:cMediaNode>
            </p:video>
          </p:childTnLst>
        </p:cTn>
      </p:par>
    </p:tnLst>
    <p:bldLst>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xmlns="" id="{47809959-4B0E-4CCB-93EA-DD47F272A8BE}"/>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25000"/>
          <a:stretch/>
        </p:blipFill>
        <p:spPr>
          <a:xfrm>
            <a:off x="0" y="10"/>
            <a:ext cx="12450706" cy="6857990"/>
          </a:xfrm>
          <a:prstGeom prst="rect">
            <a:avLst/>
          </a:prstGeom>
        </p:spPr>
      </p:pic>
      <p:pic>
        <p:nvPicPr>
          <p:cNvPr id="13" name="Multimedia online 12">
            <a:hlinkClick r:id="" action="ppaction://media"/>
            <a:extLst>
              <a:ext uri="{FF2B5EF4-FFF2-40B4-BE49-F238E27FC236}">
                <a16:creationId xmlns:a16="http://schemas.microsoft.com/office/drawing/2014/main" xmlns="" id="{5E863DF7-7E20-4403-978A-F11AB81A1009}"/>
              </a:ext>
            </a:extLst>
          </p:cNvPr>
          <p:cNvPicPr>
            <a:picLocks noRot="1" noChangeAspect="1"/>
          </p:cNvPicPr>
          <p:nvPr>
            <a:videoFile r:link="rId1"/>
          </p:nvPr>
        </p:nvPicPr>
        <p:blipFill>
          <a:blip r:embed="rId4" cstate="print"/>
          <a:stretch>
            <a:fillRect/>
          </a:stretch>
        </p:blipFill>
        <p:spPr>
          <a:xfrm>
            <a:off x="1061759" y="3001831"/>
            <a:ext cx="6119327" cy="3442122"/>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
        <p:nvSpPr>
          <p:cNvPr id="14" name="Prostokąt 13">
            <a:extLst>
              <a:ext uri="{FF2B5EF4-FFF2-40B4-BE49-F238E27FC236}">
                <a16:creationId xmlns:a16="http://schemas.microsoft.com/office/drawing/2014/main" xmlns="" id="{8AA94F49-2B0C-42C8-B8E3-F280B7FCC63B}"/>
              </a:ext>
            </a:extLst>
          </p:cNvPr>
          <p:cNvSpPr/>
          <p:nvPr/>
        </p:nvSpPr>
        <p:spPr>
          <a:xfrm>
            <a:off x="7668507" y="513347"/>
            <a:ext cx="6096000" cy="4524315"/>
          </a:xfrm>
          <a:prstGeom prst="rect">
            <a:avLst/>
          </a:prstGeom>
        </p:spPr>
        <p:txBody>
          <a:bodyPr>
            <a:spAutoFit/>
          </a:bodyPr>
          <a:lstStyle/>
          <a:p>
            <a:r>
              <a:rPr lang="pl-PL" sz="1200" b="1" dirty="0">
                <a:solidFill>
                  <a:schemeClr val="bg1"/>
                </a:solidFill>
                <a:effectLst/>
                <a:latin typeface="Times New Roman" panose="02020603050405020304" pitchFamily="18" charset="0"/>
                <a:cs typeface="Times New Roman" panose="02020603050405020304" pitchFamily="18" charset="0"/>
              </a:rPr>
              <a:t>Wiele jest pięknych miejsc na świecie</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Są dżungle pustynie stepy rozległe</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Ale czy sprawę sobie zdajecie</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Że to są miejsca bardzo odległe</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A w Polsce mam miejsca pięknem słynące</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Wspaniałej przyrody prawdziwe ostoje</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Są góry lasy i łąki pachnące</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I otwierają dla nas swe podwoje</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Ciche polanki pełne uroku i czaru</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Wysokie szczyty puszcze nieprzebyte</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Nasz kraj podobny jest do raju</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Choć niby wszystko jest już odkryte</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I ludzie dobrzy tutaj mieszkają</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Co własne serce każdemu oddają</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Piękny jest nasz kraj ojczysty</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To fakt niezbity i oczywisty</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Więc nie szukajcie cudów na świecie</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Piękniejszych niż tu i tak nie znajdziecie</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Cudze się chwali bo jest nieznane</a:t>
            </a:r>
            <a:r>
              <a:rPr lang="pl-PL" sz="1200" b="1" dirty="0">
                <a:solidFill>
                  <a:schemeClr val="bg1"/>
                </a:solidFill>
                <a:latin typeface="Times New Roman" panose="02020603050405020304" pitchFamily="18" charset="0"/>
                <a:cs typeface="Times New Roman" panose="02020603050405020304" pitchFamily="18" charset="0"/>
              </a:rPr>
              <a:t/>
            </a:r>
            <a:br>
              <a:rPr lang="pl-PL" sz="1200" b="1" dirty="0">
                <a:solidFill>
                  <a:schemeClr val="bg1"/>
                </a:solidFill>
                <a:latin typeface="Times New Roman" panose="02020603050405020304" pitchFamily="18" charset="0"/>
                <a:cs typeface="Times New Roman" panose="02020603050405020304" pitchFamily="18" charset="0"/>
              </a:rPr>
            </a:br>
            <a:r>
              <a:rPr lang="pl-PL" sz="1200" b="1" dirty="0">
                <a:solidFill>
                  <a:schemeClr val="bg1"/>
                </a:solidFill>
                <a:effectLst/>
                <a:latin typeface="Times New Roman" panose="02020603050405020304" pitchFamily="18" charset="0"/>
                <a:cs typeface="Times New Roman" panose="02020603050405020304" pitchFamily="18" charset="0"/>
              </a:rPr>
              <a:t>A krytykuje to co nam dane</a:t>
            </a:r>
            <a:endParaRPr lang="pl-PL" sz="1200" b="1" dirty="0">
              <a:solidFill>
                <a:schemeClr val="bg1"/>
              </a:solidFill>
              <a:latin typeface="Times New Roman" panose="02020603050405020304" pitchFamily="18" charset="0"/>
              <a:cs typeface="Times New Roman" panose="02020603050405020304" pitchFamily="18" charset="0"/>
            </a:endParaRPr>
          </a:p>
        </p:txBody>
      </p:sp>
      <p:sp>
        <p:nvSpPr>
          <p:cNvPr id="16" name="Prostokąt 15">
            <a:extLst>
              <a:ext uri="{FF2B5EF4-FFF2-40B4-BE49-F238E27FC236}">
                <a16:creationId xmlns:a16="http://schemas.microsoft.com/office/drawing/2014/main" xmlns="" id="{96285C5F-E4D3-43A5-A250-29C7C26CDD1A}"/>
              </a:ext>
            </a:extLst>
          </p:cNvPr>
          <p:cNvSpPr/>
          <p:nvPr/>
        </p:nvSpPr>
        <p:spPr>
          <a:xfrm>
            <a:off x="253179" y="940328"/>
            <a:ext cx="7135287" cy="646331"/>
          </a:xfrm>
          <a:prstGeom prst="rect">
            <a:avLst/>
          </a:prstGeom>
        </p:spPr>
        <p:txBody>
          <a:bodyPr wrap="none">
            <a:spAutoFit/>
          </a:bodyPr>
          <a:lstStyle/>
          <a:p>
            <a:pPr algn="ctr"/>
            <a:r>
              <a:rPr lang="pl-PL" sz="3600" b="1" dirty="0">
                <a:ln w="22225">
                  <a:solidFill>
                    <a:schemeClr val="bg1"/>
                  </a:solidFill>
                  <a:prstDash val="solid"/>
                </a:ln>
                <a:solidFill>
                  <a:srgbClr val="FF0000"/>
                </a:solidFill>
                <a:latin typeface="Times New Roman" panose="02020603050405020304" pitchFamily="18" charset="0"/>
                <a:cs typeface="Times New Roman" panose="02020603050405020304" pitchFamily="18" charset="0"/>
              </a:rPr>
              <a:t>Polska – najpiękniejszy kraj świata</a:t>
            </a:r>
          </a:p>
        </p:txBody>
      </p:sp>
      <p:pic>
        <p:nvPicPr>
          <p:cNvPr id="20" name="Obraz 19">
            <a:extLst>
              <a:ext uri="{FF2B5EF4-FFF2-40B4-BE49-F238E27FC236}">
                <a16:creationId xmlns:a16="http://schemas.microsoft.com/office/drawing/2014/main" xmlns="" id="{E46B7459-3A5F-4E84-B884-9C8A66EC658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0257" y="1765413"/>
            <a:ext cx="1355584" cy="1523128"/>
          </a:xfrm>
          <a:prstGeom prst="rect">
            <a:avLst/>
          </a:prstGeom>
        </p:spPr>
      </p:pic>
      <p:pic>
        <p:nvPicPr>
          <p:cNvPr id="24" name="Obraz 23">
            <a:extLst>
              <a:ext uri="{FF2B5EF4-FFF2-40B4-BE49-F238E27FC236}">
                <a16:creationId xmlns:a16="http://schemas.microsoft.com/office/drawing/2014/main" xmlns="" id="{F1972D24-33E6-4992-8B32-E5CD005749E3}"/>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2992100">
            <a:off x="10496123" y="4680909"/>
            <a:ext cx="1158894" cy="1302128"/>
          </a:xfrm>
          <a:prstGeom prst="rect">
            <a:avLst/>
          </a:prstGeom>
        </p:spPr>
      </p:pic>
      <p:pic>
        <p:nvPicPr>
          <p:cNvPr id="25" name="Obraz 24">
            <a:extLst>
              <a:ext uri="{FF2B5EF4-FFF2-40B4-BE49-F238E27FC236}">
                <a16:creationId xmlns:a16="http://schemas.microsoft.com/office/drawing/2014/main" xmlns="" id="{C7DF9C82-786E-4239-BFFB-AC9EFD5851EB}"/>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2992100">
            <a:off x="9743688" y="5537788"/>
            <a:ext cx="777133" cy="873183"/>
          </a:xfrm>
          <a:prstGeom prst="rect">
            <a:avLst/>
          </a:prstGeom>
        </p:spPr>
      </p:pic>
    </p:spTree>
    <p:extLst>
      <p:ext uri="{BB962C8B-B14F-4D97-AF65-F5344CB8AC3E}">
        <p14:creationId xmlns:p14="http://schemas.microsoft.com/office/powerpoint/2010/main" xmlns="" val="141217320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41" fill="hold" display="0">
                  <p:stCondLst>
                    <p:cond delay="indefinite"/>
                  </p:stCondLst>
                </p:cTn>
                <p:tgtEl>
                  <p:spTgt spid="13"/>
                </p:tgtEl>
              </p:cMediaNode>
            </p:video>
          </p:childTnLst>
        </p:cTn>
      </p:par>
    </p:tnLst>
    <p:bldLst>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xmlns="" id="{4A9FEF73-1B83-45F5-9168-2FF98EEE9029}"/>
              </a:ext>
            </a:extLst>
          </p:cNvPr>
          <p:cNvSpPr/>
          <p:nvPr/>
        </p:nvSpPr>
        <p:spPr>
          <a:xfrm>
            <a:off x="7083846" y="3849461"/>
            <a:ext cx="5332163" cy="2062103"/>
          </a:xfrm>
          <a:prstGeom prst="rect">
            <a:avLst/>
          </a:prstGeom>
        </p:spPr>
        <p:txBody>
          <a:bodyPr wrap="square">
            <a:spAutoFit/>
          </a:bodyPr>
          <a:lstStyle/>
          <a:p>
            <a:r>
              <a:rPr lang="pl-PL" sz="1600" b="0" i="0" dirty="0">
                <a:solidFill>
                  <a:schemeClr val="bg1"/>
                </a:solidFill>
                <a:effectLst/>
                <a:latin typeface="Verdana" panose="020B0604030504040204" pitchFamily="34" charset="0"/>
              </a:rPr>
              <a:t>Jaka wielka jest Warszawa!</a:t>
            </a:r>
            <a:br>
              <a:rPr lang="pl-PL" sz="1600" b="0" i="0" dirty="0">
                <a:solidFill>
                  <a:schemeClr val="bg1"/>
                </a:solidFill>
                <a:effectLst/>
                <a:latin typeface="Verdana" panose="020B0604030504040204" pitchFamily="34" charset="0"/>
              </a:rPr>
            </a:br>
            <a:r>
              <a:rPr lang="pl-PL" sz="1600" b="0" i="0" dirty="0">
                <a:solidFill>
                  <a:schemeClr val="bg1"/>
                </a:solidFill>
                <a:effectLst/>
                <a:latin typeface="Verdana" panose="020B0604030504040204" pitchFamily="34" charset="0"/>
              </a:rPr>
              <a:t>Ile domów, ile ludzi. Ile dumy </a:t>
            </a:r>
          </a:p>
          <a:p>
            <a:r>
              <a:rPr lang="pl-PL" sz="1600" b="0" i="0" dirty="0">
                <a:solidFill>
                  <a:schemeClr val="bg1"/>
                </a:solidFill>
                <a:effectLst/>
                <a:latin typeface="Verdana" panose="020B0604030504040204" pitchFamily="34" charset="0"/>
              </a:rPr>
              <a:t>i radości w sercach nam stolica budzi! </a:t>
            </a:r>
          </a:p>
          <a:p>
            <a:r>
              <a:rPr lang="pl-PL" sz="1600" b="0" i="0" dirty="0">
                <a:solidFill>
                  <a:schemeClr val="bg1"/>
                </a:solidFill>
                <a:effectLst/>
                <a:latin typeface="Verdana" panose="020B0604030504040204" pitchFamily="34" charset="0"/>
              </a:rPr>
              <a:t>Ile ulic, szkół, ogrodów,</a:t>
            </a:r>
          </a:p>
          <a:p>
            <a:r>
              <a:rPr lang="pl-PL" sz="1600" b="0" i="0" dirty="0">
                <a:solidFill>
                  <a:schemeClr val="bg1"/>
                </a:solidFill>
                <a:effectLst/>
                <a:latin typeface="Verdana" panose="020B0604030504040204" pitchFamily="34" charset="0"/>
              </a:rPr>
              <a:t>Placów, sklepów, ruchu, gwaru,</a:t>
            </a:r>
            <a:r>
              <a:rPr lang="pl-PL" sz="1600" dirty="0">
                <a:solidFill>
                  <a:schemeClr val="bg1"/>
                </a:solidFill>
                <a:latin typeface="Verdana" panose="020B0604030504040204" pitchFamily="34" charset="0"/>
              </a:rPr>
              <a:t> k</a:t>
            </a:r>
            <a:r>
              <a:rPr lang="pl-PL" sz="1600" b="0" i="0" dirty="0">
                <a:solidFill>
                  <a:schemeClr val="bg1"/>
                </a:solidFill>
                <a:effectLst/>
                <a:latin typeface="Verdana" panose="020B0604030504040204" pitchFamily="34" charset="0"/>
              </a:rPr>
              <a:t>in, </a:t>
            </a:r>
          </a:p>
          <a:p>
            <a:r>
              <a:rPr lang="pl-PL" sz="1600" b="0" i="0" dirty="0">
                <a:solidFill>
                  <a:schemeClr val="bg1"/>
                </a:solidFill>
                <a:effectLst/>
                <a:latin typeface="Verdana" panose="020B0604030504040204" pitchFamily="34" charset="0"/>
              </a:rPr>
              <a:t>teatrów, samochodów i spacerów i obszaru!</a:t>
            </a:r>
          </a:p>
          <a:p>
            <a:r>
              <a:rPr lang="pl-PL" sz="1600" b="0" i="0" dirty="0">
                <a:solidFill>
                  <a:schemeClr val="bg1"/>
                </a:solidFill>
                <a:effectLst/>
                <a:latin typeface="Verdana" panose="020B0604030504040204" pitchFamily="34" charset="0"/>
              </a:rPr>
              <a:t>Aż się stara Wisła cieszy,</a:t>
            </a:r>
            <a:r>
              <a:rPr lang="pl-PL" sz="1600" dirty="0">
                <a:solidFill>
                  <a:schemeClr val="bg1"/>
                </a:solidFill>
                <a:latin typeface="Verdana" panose="020B0604030504040204" pitchFamily="34" charset="0"/>
              </a:rPr>
              <a:t> ż</a:t>
            </a:r>
            <a:r>
              <a:rPr lang="pl-PL" sz="1600" b="0" i="0" dirty="0">
                <a:solidFill>
                  <a:schemeClr val="bg1"/>
                </a:solidFill>
                <a:effectLst/>
                <a:latin typeface="Verdana" panose="020B0604030504040204" pitchFamily="34" charset="0"/>
              </a:rPr>
              <a:t>e stolica tak urosła,</a:t>
            </a:r>
            <a:br>
              <a:rPr lang="pl-PL" sz="1600" b="0" i="0" dirty="0">
                <a:solidFill>
                  <a:schemeClr val="bg1"/>
                </a:solidFill>
                <a:effectLst/>
                <a:latin typeface="Verdana" panose="020B0604030504040204" pitchFamily="34" charset="0"/>
              </a:rPr>
            </a:br>
            <a:r>
              <a:rPr lang="pl-PL" sz="1600" b="0" i="0" dirty="0">
                <a:solidFill>
                  <a:schemeClr val="bg1"/>
                </a:solidFill>
                <a:effectLst/>
                <a:latin typeface="Verdana" panose="020B0604030504040204" pitchFamily="34" charset="0"/>
              </a:rPr>
              <a:t>bo pamięta ją maleńką,</a:t>
            </a:r>
            <a:r>
              <a:rPr lang="pl-PL" sz="1600" dirty="0">
                <a:solidFill>
                  <a:schemeClr val="bg1"/>
                </a:solidFill>
                <a:latin typeface="Verdana" panose="020B0604030504040204" pitchFamily="34" charset="0"/>
              </a:rPr>
              <a:t> a</a:t>
            </a:r>
            <a:r>
              <a:rPr lang="pl-PL" sz="1600" b="0" i="0" dirty="0">
                <a:solidFill>
                  <a:schemeClr val="bg1"/>
                </a:solidFill>
                <a:effectLst/>
                <a:latin typeface="Verdana" panose="020B0604030504040204" pitchFamily="34" charset="0"/>
              </a:rPr>
              <a:t> dziś taka jest dorosła.</a:t>
            </a:r>
            <a:endParaRPr lang="pl-PL" sz="1600" b="0" i="0" dirty="0">
              <a:solidFill>
                <a:schemeClr val="bg1"/>
              </a:solidFill>
              <a:effectLst/>
              <a:latin typeface="verdana" panose="020B0604030504040204" pitchFamily="34" charset="0"/>
            </a:endParaRPr>
          </a:p>
        </p:txBody>
      </p:sp>
      <p:pic>
        <p:nvPicPr>
          <p:cNvPr id="18" name="Obraz 17" descr="Obraz zawierający trawa, latawiec, zielony, pole&#10;&#10;Opis wygenerowany automatycznie">
            <a:extLst>
              <a:ext uri="{FF2B5EF4-FFF2-40B4-BE49-F238E27FC236}">
                <a16:creationId xmlns:a16="http://schemas.microsoft.com/office/drawing/2014/main" xmlns="" id="{D0972B3E-727F-4DF7-A047-75C61B165AC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47350"/>
            <a:ext cx="12192000" cy="8152700"/>
          </a:xfrm>
          <a:prstGeom prst="rect">
            <a:avLst/>
          </a:prstGeom>
        </p:spPr>
      </p:pic>
      <p:sp>
        <p:nvSpPr>
          <p:cNvPr id="19" name="Prostokąt 18">
            <a:extLst>
              <a:ext uri="{FF2B5EF4-FFF2-40B4-BE49-F238E27FC236}">
                <a16:creationId xmlns:a16="http://schemas.microsoft.com/office/drawing/2014/main" xmlns="" id="{C8DF5183-195C-4883-AFB7-CDEC755C0EAA}"/>
              </a:ext>
            </a:extLst>
          </p:cNvPr>
          <p:cNvSpPr/>
          <p:nvPr/>
        </p:nvSpPr>
        <p:spPr>
          <a:xfrm>
            <a:off x="0" y="6109171"/>
            <a:ext cx="6406818" cy="769441"/>
          </a:xfrm>
          <a:prstGeom prst="rect">
            <a:avLst/>
          </a:prstGeom>
        </p:spPr>
        <p:txBody>
          <a:bodyPr wrap="none">
            <a:spAutoFit/>
          </a:bodyPr>
          <a:lstStyle/>
          <a:p>
            <a:pPr algn="ctr"/>
            <a:r>
              <a:rPr lang="pl-PL" sz="4400" b="1" dirty="0">
                <a:ln w="22225">
                  <a:solidFill>
                    <a:schemeClr val="bg1"/>
                  </a:solidFill>
                  <a:prstDash val="solid"/>
                </a:ln>
                <a:solidFill>
                  <a:srgbClr val="FF0000"/>
                </a:solidFill>
                <a:latin typeface="Times New Roman" panose="02020603050405020304" pitchFamily="18" charset="0"/>
                <a:cs typeface="Times New Roman" panose="02020603050405020304" pitchFamily="18" charset="0"/>
              </a:rPr>
              <a:t>Warszawa – stolica Polski</a:t>
            </a:r>
          </a:p>
        </p:txBody>
      </p:sp>
      <p:pic>
        <p:nvPicPr>
          <p:cNvPr id="32" name="Obraz 31">
            <a:extLst>
              <a:ext uri="{FF2B5EF4-FFF2-40B4-BE49-F238E27FC236}">
                <a16:creationId xmlns:a16="http://schemas.microsoft.com/office/drawing/2014/main" xmlns="" id="{D40E8D91-7EAB-4DDB-AC79-4AD559E59A6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3997689">
            <a:off x="2124427" y="2199779"/>
            <a:ext cx="1524000" cy="1143000"/>
          </a:xfrm>
          <a:prstGeom prst="rect">
            <a:avLst/>
          </a:prstGeom>
        </p:spPr>
      </p:pic>
      <p:pic>
        <p:nvPicPr>
          <p:cNvPr id="33" name="Obraz 32" descr="Obraz zawierający zwierzę, ptak, stojące, latanie&#10;&#10;Opis wygenerowany automatycznie">
            <a:extLst>
              <a:ext uri="{FF2B5EF4-FFF2-40B4-BE49-F238E27FC236}">
                <a16:creationId xmlns:a16="http://schemas.microsoft.com/office/drawing/2014/main" xmlns="" id="{DFE479A8-F0CC-44BE-913B-37125BB1825E}"/>
              </a:ext>
            </a:extLst>
          </p:cNvPr>
          <p:cNvPicPr>
            <a:picLocks noChangeAspect="1"/>
          </p:cNvPicPr>
          <p:nvPr/>
        </p:nvPicPr>
        <p:blipFill>
          <a:blip r:embed="rId5" cstate="print">
            <a:alphaModFix/>
            <a:extLst>
              <a:ext uri="{28A0092B-C50C-407E-A947-70E740481C1C}">
                <a14:useLocalDpi xmlns:a14="http://schemas.microsoft.com/office/drawing/2010/main" xmlns="" val="0"/>
              </a:ext>
            </a:extLst>
          </a:blip>
          <a:stretch>
            <a:fillRect/>
          </a:stretch>
        </p:blipFill>
        <p:spPr>
          <a:xfrm>
            <a:off x="343920" y="-524171"/>
            <a:ext cx="4133850" cy="3086100"/>
          </a:xfrm>
          <a:prstGeom prst="rect">
            <a:avLst/>
          </a:prstGeom>
        </p:spPr>
      </p:pic>
      <p:pic>
        <p:nvPicPr>
          <p:cNvPr id="3" name="Obraz 3">
            <a:hlinkClick r:id="" action="ppaction://media"/>
            <a:extLst>
              <a:ext uri="{FF2B5EF4-FFF2-40B4-BE49-F238E27FC236}">
                <a16:creationId xmlns:a16="http://schemas.microsoft.com/office/drawing/2014/main" xmlns="" id="{FD990C19-2DB8-483C-94F6-617019F33379}"/>
              </a:ext>
            </a:extLst>
          </p:cNvPr>
          <p:cNvPicPr>
            <a:picLocks noRot="1" noChangeAspect="1"/>
          </p:cNvPicPr>
          <p:nvPr>
            <a:videoFile r:link="rId1"/>
          </p:nvPr>
        </p:nvPicPr>
        <p:blipFill>
          <a:blip r:embed="rId6" cstate="print"/>
          <a:stretch>
            <a:fillRect/>
          </a:stretch>
        </p:blipFill>
        <p:spPr>
          <a:xfrm>
            <a:off x="5772854" y="1997081"/>
            <a:ext cx="3293120" cy="1852380"/>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pic>
        <p:nvPicPr>
          <p:cNvPr id="8" name="Obraz 7">
            <a:extLst>
              <a:ext uri="{FF2B5EF4-FFF2-40B4-BE49-F238E27FC236}">
                <a16:creationId xmlns:a16="http://schemas.microsoft.com/office/drawing/2014/main" xmlns="" id="{71B2664A-3E23-4D8C-846A-D62185D9C52A}"/>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43920" y="4528087"/>
            <a:ext cx="1355584" cy="1523128"/>
          </a:xfrm>
          <a:prstGeom prst="rect">
            <a:avLst/>
          </a:prstGeom>
        </p:spPr>
      </p:pic>
    </p:spTree>
    <p:extLst>
      <p:ext uri="{BB962C8B-B14F-4D97-AF65-F5344CB8AC3E}">
        <p14:creationId xmlns:p14="http://schemas.microsoft.com/office/powerpoint/2010/main" xmlns="" val="133173755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4" display="0">
                  <p:stCondLst>
                    <p:cond delay="indefinite"/>
                  </p:stCondLst>
                </p:cTn>
                <p:tgtEl>
                  <p:spTgt spid="3"/>
                </p:tgtEl>
              </p:cMediaNode>
            </p:video>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descr="Obraz zawierający trawa, ptak, stojące&#10;&#10;Opis wygenerowany automatycznie">
            <a:extLst>
              <a:ext uri="{FF2B5EF4-FFF2-40B4-BE49-F238E27FC236}">
                <a16:creationId xmlns:a16="http://schemas.microsoft.com/office/drawing/2014/main" xmlns="" id="{F57C7CA0-F2B4-4AB9-9DFB-276F3654469C}"/>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25000"/>
          <a:stretch/>
        </p:blipFill>
        <p:spPr>
          <a:xfrm>
            <a:off x="-1" y="-13803"/>
            <a:ext cx="12482623" cy="6857990"/>
          </a:xfrm>
          <a:prstGeom prst="rect">
            <a:avLst/>
          </a:prstGeom>
        </p:spPr>
      </p:pic>
      <p:sp>
        <p:nvSpPr>
          <p:cNvPr id="5" name="Prostokąt 4">
            <a:extLst>
              <a:ext uri="{FF2B5EF4-FFF2-40B4-BE49-F238E27FC236}">
                <a16:creationId xmlns:a16="http://schemas.microsoft.com/office/drawing/2014/main" xmlns="" id="{9EC69BFD-9EC0-4433-9C01-21E367C64FDA}"/>
              </a:ext>
            </a:extLst>
          </p:cNvPr>
          <p:cNvSpPr/>
          <p:nvPr/>
        </p:nvSpPr>
        <p:spPr>
          <a:xfrm>
            <a:off x="2757896" y="603280"/>
            <a:ext cx="6420823" cy="1938992"/>
          </a:xfrm>
          <a:prstGeom prst="rect">
            <a:avLst/>
          </a:prstGeom>
          <a:noFill/>
          <a:effectLst>
            <a:glow rad="127000">
              <a:schemeClr val="accent1">
                <a:alpha val="0"/>
              </a:schemeClr>
            </a:glow>
            <a:softEdge rad="0"/>
          </a:effectLst>
        </p:spPr>
        <p:txBody>
          <a:bodyPr wrap="square" lIns="91440" tIns="45720" rIns="91440" bIns="45720">
            <a:spAutoFit/>
          </a:bodyPr>
          <a:lstStyle/>
          <a:p>
            <a:pPr algn="ctr"/>
            <a:r>
              <a:rPr lang="pl-PL" sz="3000" b="1" dirty="0">
                <a:ln w="6600">
                  <a:solidFill>
                    <a:srgbClr val="FF0000"/>
                  </a:solidFill>
                  <a:prstDash val="solid"/>
                </a:ln>
                <a:solidFill>
                  <a:schemeClr val="bg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Jesteśmy Polką i Polakiem</a:t>
            </a:r>
          </a:p>
          <a:p>
            <a:pPr algn="ctr"/>
            <a:r>
              <a:rPr lang="pl-PL" sz="3000" b="1" dirty="0">
                <a:ln w="6600">
                  <a:solidFill>
                    <a:srgbClr val="FF0000"/>
                  </a:solidFill>
                  <a:prstDash val="solid"/>
                </a:ln>
                <a:solidFill>
                  <a:schemeClr val="bg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Dziewczynką fajna i chłopakiem. </a:t>
            </a:r>
          </a:p>
          <a:p>
            <a:pPr algn="ctr"/>
            <a:r>
              <a:rPr lang="pl-PL" sz="3000" b="1" dirty="0">
                <a:ln w="6600">
                  <a:solidFill>
                    <a:srgbClr val="FF0000"/>
                  </a:solidFill>
                  <a:prstDash val="solid"/>
                </a:ln>
                <a:solidFill>
                  <a:schemeClr val="bg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Kochamy Polskę z całych sił.</a:t>
            </a:r>
          </a:p>
          <a:p>
            <a:pPr algn="ctr"/>
            <a:r>
              <a:rPr lang="pl-PL" sz="3000" b="1" dirty="0">
                <a:ln w="6600">
                  <a:solidFill>
                    <a:srgbClr val="FF0000"/>
                  </a:solidFill>
                  <a:prstDash val="solid"/>
                </a:ln>
                <a:solidFill>
                  <a:schemeClr val="bg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Chcemy byś również kochał ją i Ty.</a:t>
            </a:r>
          </a:p>
        </p:txBody>
      </p:sp>
      <p:pic>
        <p:nvPicPr>
          <p:cNvPr id="7" name="Obraz 6" descr="Obraz zawierający rysunek&#10;&#10;Opis wygenerowany automatycznie">
            <a:extLst>
              <a:ext uri="{FF2B5EF4-FFF2-40B4-BE49-F238E27FC236}">
                <a16:creationId xmlns:a16="http://schemas.microsoft.com/office/drawing/2014/main" xmlns="" id="{A0A5BFBE-B8C1-4E3C-B0EF-C876C60D387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9258300" y="1850721"/>
            <a:ext cx="1404668" cy="1578279"/>
          </a:xfrm>
          <a:prstGeom prst="rect">
            <a:avLst/>
          </a:prstGeom>
        </p:spPr>
      </p:pic>
      <p:pic>
        <p:nvPicPr>
          <p:cNvPr id="8" name="Obraz 7" descr="Obraz zawierający rysunek&#10;&#10;Opis wygenerowany automatycznie">
            <a:extLst>
              <a:ext uri="{FF2B5EF4-FFF2-40B4-BE49-F238E27FC236}">
                <a16:creationId xmlns:a16="http://schemas.microsoft.com/office/drawing/2014/main" xmlns="" id="{BBF1ED04-9E53-4EE5-89CB-3BF7E71057F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10034506" y="522514"/>
            <a:ext cx="894639" cy="1005213"/>
          </a:xfrm>
          <a:prstGeom prst="rect">
            <a:avLst/>
          </a:prstGeom>
        </p:spPr>
      </p:pic>
      <p:pic>
        <p:nvPicPr>
          <p:cNvPr id="9" name="Obraz 8" descr="Obraz zawierający rysunek&#10;&#10;Opis wygenerowany automatycznie">
            <a:extLst>
              <a:ext uri="{FF2B5EF4-FFF2-40B4-BE49-F238E27FC236}">
                <a16:creationId xmlns:a16="http://schemas.microsoft.com/office/drawing/2014/main" xmlns="" id="{E17E6937-8E88-47DB-937F-B1FAA18E2D3C}"/>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3599" y="894760"/>
            <a:ext cx="1278511" cy="1578279"/>
          </a:xfrm>
          <a:prstGeom prst="rect">
            <a:avLst/>
          </a:prstGeom>
        </p:spPr>
      </p:pic>
      <p:pic>
        <p:nvPicPr>
          <p:cNvPr id="10" name="Obraz 9" descr="Obraz zawierający rysunek&#10;&#10;Opis wygenerowany automatycznie">
            <a:extLst>
              <a:ext uri="{FF2B5EF4-FFF2-40B4-BE49-F238E27FC236}">
                <a16:creationId xmlns:a16="http://schemas.microsoft.com/office/drawing/2014/main" xmlns="" id="{23C9C04C-5470-48A7-A5B0-D199ED93E721}"/>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24996" y="4349871"/>
            <a:ext cx="919753" cy="1135404"/>
          </a:xfrm>
          <a:prstGeom prst="rect">
            <a:avLst/>
          </a:prstGeom>
        </p:spPr>
      </p:pic>
      <p:pic>
        <p:nvPicPr>
          <p:cNvPr id="11" name="Obraz 10" descr="Obraz zawierający rysunek&#10;&#10;Opis wygenerowany automatycznie">
            <a:extLst>
              <a:ext uri="{FF2B5EF4-FFF2-40B4-BE49-F238E27FC236}">
                <a16:creationId xmlns:a16="http://schemas.microsoft.com/office/drawing/2014/main" xmlns="" id="{07B1B8FC-AF64-46F6-BFCF-E926E536E47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107868" y="2506113"/>
            <a:ext cx="745063" cy="919755"/>
          </a:xfrm>
          <a:prstGeom prst="rect">
            <a:avLst/>
          </a:prstGeom>
        </p:spPr>
      </p:pic>
      <p:pic>
        <p:nvPicPr>
          <p:cNvPr id="2" name="Multimedia online 1">
            <a:hlinkClick r:id="" action="ppaction://media"/>
            <a:extLst>
              <a:ext uri="{FF2B5EF4-FFF2-40B4-BE49-F238E27FC236}">
                <a16:creationId xmlns:a16="http://schemas.microsoft.com/office/drawing/2014/main" xmlns="" id="{6B515B54-5B63-4F47-8F14-4C82FCCD012C}"/>
              </a:ext>
            </a:extLst>
          </p:cNvPr>
          <p:cNvPicPr>
            <a:picLocks noRot="1" noChangeAspect="1"/>
          </p:cNvPicPr>
          <p:nvPr>
            <a:videoFile r:link="rId1"/>
          </p:nvPr>
        </p:nvPicPr>
        <p:blipFill>
          <a:blip r:embed="rId9" cstate="print"/>
          <a:stretch>
            <a:fillRect/>
          </a:stretch>
        </p:blipFill>
        <p:spPr>
          <a:xfrm>
            <a:off x="3725169" y="2835840"/>
            <a:ext cx="4486275" cy="2523530"/>
          </a:xfrm>
          <a:prstGeom prst="rect">
            <a:avLst/>
          </a:prstGeom>
        </p:spPr>
      </p:pic>
    </p:spTree>
    <p:extLst>
      <p:ext uri="{BB962C8B-B14F-4D97-AF65-F5344CB8AC3E}">
        <p14:creationId xmlns:p14="http://schemas.microsoft.com/office/powerpoint/2010/main" xmlns="" val="187553290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9" fill="hold" display="0">
                  <p:stCondLst>
                    <p:cond delay="indefinite"/>
                  </p:stCondLst>
                </p:cTn>
                <p:tgtEl>
                  <p:spTgt spid="2"/>
                </p:tgtEl>
              </p:cMediaNode>
            </p:video>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2" presetClass="mediacall" presetSubtype="0" fill="hold" nodeType="clickEffect">
                                  <p:stCondLst>
                                    <p:cond delay="0"/>
                                  </p:stCondLst>
                                  <p:childTnLst>
                                    <p:cmd type="call" cmd="togglePause">
                                      <p:cBhvr>
                                        <p:cTn id="54"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95E8F5AE1EEA4C8B24592CEA2981BE" ma:contentTypeVersion="4" ma:contentTypeDescription="Create a new document." ma:contentTypeScope="" ma:versionID="83a32bfc133fb1214169b69b99f71180">
  <xsd:schema xmlns:xsd="http://www.w3.org/2001/XMLSchema" xmlns:xs="http://www.w3.org/2001/XMLSchema" xmlns:p="http://schemas.microsoft.com/office/2006/metadata/properties" xmlns:ns3="59a41656-1971-4120-8932-b9cd4557faba" targetNamespace="http://schemas.microsoft.com/office/2006/metadata/properties" ma:root="true" ma:fieldsID="7b197b5808caf60c5121a248fa0c1e8a" ns3:_="">
    <xsd:import namespace="59a41656-1971-4120-8932-b9cd4557fab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41656-1971-4120-8932-b9cd4557fa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F73E9D-9A77-415D-9130-5E46D4BE16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41656-1971-4120-8932-b9cd4557fa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53AA71-8730-4B6F-8E55-28A33BBBC088}">
  <ds:schemaRefs>
    <ds:schemaRef ds:uri="59a41656-1971-4120-8932-b9cd4557faba"/>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CACEEDA-8A07-4921-A6B0-213C6E428E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TotalTime>
  <Words>372</Words>
  <Application>Microsoft Office PowerPoint</Application>
  <PresentationFormat>Niestandardowy</PresentationFormat>
  <Paragraphs>44</Paragraphs>
  <Slides>8</Slides>
  <Notes>0</Notes>
  <HiddenSlides>0</HiddenSlides>
  <MMClips>7</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8</vt:i4>
      </vt:variant>
    </vt:vector>
  </HeadingPairs>
  <TitlesOfParts>
    <vt:vector size="14" baseType="lpstr">
      <vt:lpstr>Arial</vt:lpstr>
      <vt:lpstr>Times New Roman</vt:lpstr>
      <vt:lpstr>Calibri</vt:lpstr>
      <vt:lpstr>Verdana</vt:lpstr>
      <vt:lpstr>Calibri Light</vt:lpstr>
      <vt:lpstr>Motyw pakietu Office</vt:lpstr>
      <vt:lpstr>Slajd 1</vt:lpstr>
      <vt:lpstr>Slajd 2</vt:lpstr>
      <vt:lpstr>Slajd 3</vt:lpstr>
      <vt:lpstr>Slajd 4</vt:lpstr>
      <vt:lpstr>Slajd 5</vt:lpstr>
      <vt:lpstr>Slajd 6</vt:lpstr>
      <vt:lpstr>Slajd 7</vt:lpstr>
      <vt:lpstr>Slajd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365 Pro Plus</dc:creator>
  <cp:lastModifiedBy>Iza</cp:lastModifiedBy>
  <cp:revision>57</cp:revision>
  <dcterms:created xsi:type="dcterms:W3CDTF">2020-04-22T21:08:52Z</dcterms:created>
  <dcterms:modified xsi:type="dcterms:W3CDTF">2020-11-14T11:26:48Z</dcterms:modified>
</cp:coreProperties>
</file>