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593-0018-4DFA-BFEB-38C41954BF9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1A07818-86FE-4862-9A03-7181E4645BF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 advTm="10000">
        <p:cut/>
      </p:transition>
    </mc:Choice>
    <mc:Fallback>
      <p:transition advTm="10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593-0018-4DFA-BFEB-38C41954BF9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7818-86FE-4862-9A03-7181E4645B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>
        <p:cut/>
      </p:transition>
    </mc:Choice>
    <mc:Fallback>
      <p:transition advTm="10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593-0018-4DFA-BFEB-38C41954BF9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7818-86FE-4862-9A03-7181E4645B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>
        <p:cut/>
      </p:transition>
    </mc:Choice>
    <mc:Fallback>
      <p:transition advTm="10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593-0018-4DFA-BFEB-38C41954BF9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7818-86FE-4862-9A03-7181E4645BF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>
        <p:cut/>
      </p:transition>
    </mc:Choice>
    <mc:Fallback>
      <p:transition advTm="10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593-0018-4DFA-BFEB-38C41954BF9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1A07818-86FE-4862-9A03-7181E4645BF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 advTm="10000">
        <p:cut/>
      </p:transition>
    </mc:Choice>
    <mc:Fallback>
      <p:transition advTm="10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593-0018-4DFA-BFEB-38C41954BF9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7818-86FE-4862-9A03-7181E4645BF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>
        <p:cut/>
      </p:transition>
    </mc:Choice>
    <mc:Fallback>
      <p:transition advTm="10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593-0018-4DFA-BFEB-38C41954BF9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7818-86FE-4862-9A03-7181E4645BF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>
        <p:cut/>
      </p:transition>
    </mc:Choice>
    <mc:Fallback>
      <p:transition advTm="10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593-0018-4DFA-BFEB-38C41954BF9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7818-86FE-4862-9A03-7181E4645B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>
        <p:cut/>
      </p:transition>
    </mc:Choice>
    <mc:Fallback>
      <p:transition advTm="10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593-0018-4DFA-BFEB-38C41954BF9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7818-86FE-4862-9A03-7181E4645B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>
        <p:cut/>
      </p:transition>
    </mc:Choice>
    <mc:Fallback>
      <p:transition advTm="10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593-0018-4DFA-BFEB-38C41954BF9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7818-86FE-4862-9A03-7181E4645BF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>
        <p:cut/>
      </p:transition>
    </mc:Choice>
    <mc:Fallback>
      <p:transition advTm="10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593-0018-4DFA-BFEB-38C41954BF9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1A07818-86FE-4862-9A03-7181E4645BF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>
        <p:cut/>
      </p:transition>
    </mc:Choice>
    <mc:Fallback>
      <p:transition advTm="10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52D593-0018-4DFA-BFEB-38C41954BF9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1A07818-86FE-4862-9A03-7181E4645BF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p14:dur="100" advTm="10000">
        <p:cut/>
      </p:transition>
    </mc:Choice>
    <mc:Fallback>
      <p:transition advTm="10000">
        <p:cut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3140968"/>
            <a:ext cx="8659688" cy="2307704"/>
          </a:xfrm>
        </p:spPr>
        <p:txBody>
          <a:bodyPr>
            <a:normAutofit lnSpcReduction="10000"/>
          </a:bodyPr>
          <a:lstStyle/>
          <a:p>
            <a:r>
              <a:rPr lang="pl-PL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Róże z liści klonu do oryginalna alternatywa dla klasycznych bukietów. Utrzymana w złocistych i pomarańczowych odcieniach kompozycja będzie stylową jesienną dekoracją na stół - i nie tylko. Jak je wykonać krok po kroku? Bardzo prosto - sami zobaczcie!</a:t>
            </a:r>
          </a:p>
          <a:p>
            <a:endParaRPr lang="pl-PL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458200" cy="1296144"/>
          </a:xfrm>
        </p:spPr>
        <p:txBody>
          <a:bodyPr/>
          <a:lstStyle/>
          <a:p>
            <a:pPr algn="ctr"/>
            <a:r>
              <a:rPr lang="pl-PL" dirty="0" smtClean="0"/>
              <a:t>RÓŻE Z JESIENNYCH LIŚCI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996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>
        <p:cut/>
      </p:transition>
    </mc:Choice>
    <mc:Fallback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63272" cy="1858218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tx1"/>
                </a:solidFill>
              </a:rPr>
              <a:t>Róże z liści - co będzie ci potrzebne?</a:t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Do ich wykonania potrzebujesz cienkiego elastycznego drucika na lub mocnych nici, a także jesiennie ozłoconych liści.</a:t>
            </a:r>
            <a:br>
              <a:rPr lang="pl-PL" sz="2800" b="1" dirty="0">
                <a:solidFill>
                  <a:schemeClr val="tx1"/>
                </a:solidFill>
              </a:rPr>
            </a:b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C:\Users\User\Desktop\Nowy folder\Róże z liści\IMG_20201029_115833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204863"/>
            <a:ext cx="5838958" cy="3771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83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>
        <p:cut/>
      </p:transition>
    </mc:Choice>
    <mc:Fallback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435280" cy="1656184"/>
          </a:xfrm>
        </p:spPr>
        <p:txBody>
          <a:bodyPr>
            <a:normAutofit fontScale="90000"/>
          </a:bodyPr>
          <a:lstStyle/>
          <a:p>
            <a:r>
              <a:rPr lang="pl-PL" sz="3100" b="1" dirty="0" smtClean="0">
                <a:solidFill>
                  <a:schemeClr val="tx1"/>
                </a:solidFill>
              </a:rPr>
              <a:t/>
            </a:r>
            <a:br>
              <a:rPr lang="pl-PL" sz="3100" b="1" dirty="0" smtClean="0">
                <a:solidFill>
                  <a:schemeClr val="tx1"/>
                </a:solidFill>
              </a:rPr>
            </a:br>
            <a:r>
              <a:rPr lang="pl-PL" sz="3100" b="1" dirty="0">
                <a:solidFill>
                  <a:schemeClr val="tx1"/>
                </a:solidFill>
              </a:rPr>
              <a:t/>
            </a:r>
            <a:br>
              <a:rPr lang="pl-PL" sz="3100" b="1" dirty="0">
                <a:solidFill>
                  <a:schemeClr val="tx1"/>
                </a:solidFill>
              </a:rPr>
            </a:br>
            <a:r>
              <a:rPr lang="pl-PL" sz="3100" b="1" dirty="0" smtClean="0">
                <a:solidFill>
                  <a:schemeClr val="tx1"/>
                </a:solidFill>
              </a:rPr>
              <a:t/>
            </a:r>
            <a:br>
              <a:rPr lang="pl-PL" sz="3100" b="1" dirty="0" smtClean="0">
                <a:solidFill>
                  <a:schemeClr val="tx1"/>
                </a:solidFill>
              </a:rPr>
            </a:br>
            <a:r>
              <a:rPr lang="pl-PL" sz="3100" b="1" dirty="0">
                <a:solidFill>
                  <a:schemeClr val="tx1"/>
                </a:solidFill>
              </a:rPr>
              <a:t/>
            </a:r>
            <a:br>
              <a:rPr lang="pl-PL" sz="3100" b="1" dirty="0">
                <a:solidFill>
                  <a:schemeClr val="tx1"/>
                </a:solidFill>
              </a:rPr>
            </a:br>
            <a:r>
              <a:rPr lang="pl-PL" sz="3100" b="1" dirty="0" smtClean="0">
                <a:solidFill>
                  <a:schemeClr val="tx1"/>
                </a:solidFill>
              </a:rPr>
              <a:t/>
            </a:r>
            <a:br>
              <a:rPr lang="pl-PL" sz="3100" b="1" dirty="0" smtClean="0">
                <a:solidFill>
                  <a:schemeClr val="tx1"/>
                </a:solidFill>
              </a:rPr>
            </a:br>
            <a:r>
              <a:rPr lang="pl-PL" sz="3100" b="1" dirty="0">
                <a:solidFill>
                  <a:schemeClr val="tx1"/>
                </a:solidFill>
              </a:rPr>
              <a:t/>
            </a:r>
            <a:br>
              <a:rPr lang="pl-PL" sz="3100" b="1" dirty="0">
                <a:solidFill>
                  <a:schemeClr val="tx1"/>
                </a:solidFill>
              </a:rPr>
            </a:br>
            <a:r>
              <a:rPr lang="pl-PL" sz="3100" b="1" dirty="0" smtClean="0">
                <a:solidFill>
                  <a:schemeClr val="tx1"/>
                </a:solidFill>
              </a:rPr>
              <a:t/>
            </a:r>
            <a:br>
              <a:rPr lang="pl-PL" sz="3100" b="1" dirty="0" smtClean="0">
                <a:solidFill>
                  <a:schemeClr val="tx1"/>
                </a:solidFill>
              </a:rPr>
            </a:br>
            <a:r>
              <a:rPr lang="pl-PL" sz="3100" b="1" dirty="0">
                <a:solidFill>
                  <a:schemeClr val="tx1"/>
                </a:solidFill>
              </a:rPr>
              <a:t/>
            </a:r>
            <a:br>
              <a:rPr lang="pl-PL" sz="3100" b="1" dirty="0">
                <a:solidFill>
                  <a:schemeClr val="tx1"/>
                </a:solidFill>
              </a:rPr>
            </a:br>
            <a:r>
              <a:rPr lang="pl-PL" sz="3100" b="1" dirty="0" smtClean="0">
                <a:solidFill>
                  <a:schemeClr val="tx1"/>
                </a:solidFill>
              </a:rPr>
              <a:t/>
            </a:r>
            <a:br>
              <a:rPr lang="pl-PL" sz="3100" b="1" dirty="0" smtClean="0">
                <a:solidFill>
                  <a:schemeClr val="tx1"/>
                </a:solidFill>
              </a:rPr>
            </a:br>
            <a:r>
              <a:rPr lang="pl-PL" sz="3100" b="1" dirty="0" smtClean="0">
                <a:solidFill>
                  <a:schemeClr val="tx1"/>
                </a:solidFill>
              </a:rPr>
              <a:t/>
            </a:r>
            <a:br>
              <a:rPr lang="pl-PL" sz="3100" b="1" dirty="0" smtClean="0">
                <a:solidFill>
                  <a:schemeClr val="tx1"/>
                </a:solidFill>
              </a:rPr>
            </a:br>
            <a:r>
              <a:rPr lang="pl-PL" sz="3100" b="1" dirty="0">
                <a:solidFill>
                  <a:schemeClr val="tx1"/>
                </a:solidFill>
              </a:rPr>
              <a:t/>
            </a:r>
            <a:br>
              <a:rPr lang="pl-PL" sz="3100" b="1" dirty="0">
                <a:solidFill>
                  <a:schemeClr val="tx1"/>
                </a:solidFill>
              </a:rPr>
            </a:br>
            <a:r>
              <a:rPr lang="pl-PL" sz="3100" b="1" dirty="0" smtClean="0">
                <a:solidFill>
                  <a:schemeClr val="tx1"/>
                </a:solidFill>
              </a:rPr>
              <a:t>Róże </a:t>
            </a:r>
            <a:r>
              <a:rPr lang="pl-PL" sz="3100" b="1" dirty="0">
                <a:solidFill>
                  <a:schemeClr val="tx1"/>
                </a:solidFill>
              </a:rPr>
              <a:t>z liści </a:t>
            </a:r>
            <a:r>
              <a:rPr lang="pl-PL" sz="3100" b="1" dirty="0" smtClean="0">
                <a:solidFill>
                  <a:schemeClr val="tx1"/>
                </a:solidFill>
              </a:rPr>
              <a:t>– wykonanie</a:t>
            </a:r>
            <a:r>
              <a:rPr lang="pl-PL" sz="3100" b="1" dirty="0">
                <a:solidFill>
                  <a:schemeClr val="tx1"/>
                </a:solidFill>
              </a:rPr>
              <a:t/>
            </a:r>
            <a:br>
              <a:rPr lang="pl-PL" sz="3100" b="1" dirty="0">
                <a:solidFill>
                  <a:schemeClr val="tx1"/>
                </a:solidFill>
              </a:rPr>
            </a:br>
            <a:r>
              <a:rPr lang="pl-PL" sz="3100" b="1" dirty="0">
                <a:solidFill>
                  <a:schemeClr val="tx1"/>
                </a:solidFill>
              </a:rPr>
              <a:t>Układanie róży rozpocznij od złożenia niewielkiego listka na pół i zwinięcia go w rurkę. </a:t>
            </a:r>
            <a:br>
              <a:rPr lang="pl-PL" sz="3100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 </a:t>
            </a:r>
            <a:br>
              <a:rPr lang="pl-PL" b="1" dirty="0">
                <a:solidFill>
                  <a:schemeClr val="tx1"/>
                </a:solidFill>
              </a:rPr>
            </a:b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C:\Users\User\Desktop\Nowy folder\Róże z liści\IMG_20201029_115910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2276872"/>
            <a:ext cx="5030102" cy="3976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42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>
        <p:cut/>
      </p:transition>
    </mc:Choice>
    <mc:Fallback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858218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tx1"/>
                </a:solidFill>
              </a:rPr>
              <a:t>Wokół tej rurki owiń kolejny, nieco większy listek (również złożony na pół), tworząc przy brzegach niewielkie falbanki wywinięte do zewnątrz. </a:t>
            </a:r>
            <a:br>
              <a:rPr lang="pl-PL" sz="2800" b="1" dirty="0">
                <a:solidFill>
                  <a:schemeClr val="tx1"/>
                </a:solidFill>
              </a:rPr>
            </a:b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C:\Users\User\Desktop\Nowy folder\Róże z liści\IMG_20201029_115939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8162" y="2348879"/>
            <a:ext cx="4958094" cy="3544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25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>
        <p:cut/>
      </p:transition>
    </mc:Choice>
    <mc:Fallback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14625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</a:rPr>
              <a:t/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W </a:t>
            </a:r>
            <a:r>
              <a:rPr lang="pl-PL" sz="2800" b="1" dirty="0">
                <a:solidFill>
                  <a:schemeClr val="tx1"/>
                </a:solidFill>
              </a:rPr>
              <a:t>ten sam sposób układaj kolejne płatki. Gdy róża uzyska już odpowiednią objętość, zwiąż jej końce nitką lub drucikiem i owiń je nim, aby usztywnić powstałą łodygę</a:t>
            </a:r>
            <a:r>
              <a:rPr lang="pl-PL" sz="2800" b="1" dirty="0" smtClean="0">
                <a:solidFill>
                  <a:schemeClr val="tx1"/>
                </a:solidFill>
              </a:rPr>
              <a:t>.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C:\Users\User\Desktop\Nowy folder\Róże z liści\IMG_20201029_120136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3986783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C:\Users\User\Desktop\Nowy folder\Róże z liści\IMG_20201029_1213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3024336" cy="3629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>
        <p:cut/>
      </p:transition>
    </mc:Choice>
    <mc:Fallback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5746650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schemeClr val="tx1"/>
                </a:solidFill>
              </a:rPr>
              <a:t>Gotowe róże z liści ułóż w bukiet, który możesz przewiązać u dołu nitką lub drutem. Róże wstaw do wazonu, delikatnie skrop je lakierem do </a:t>
            </a:r>
            <a:r>
              <a:rPr lang="pl-PL" sz="3200" b="1" dirty="0" smtClean="0">
                <a:solidFill>
                  <a:schemeClr val="tx1"/>
                </a:solidFill>
              </a:rPr>
              <a:t>włosów </a:t>
            </a:r>
            <a:r>
              <a:rPr lang="pl-PL" sz="3200" b="1" dirty="0">
                <a:solidFill>
                  <a:schemeClr val="tx1"/>
                </a:solidFill>
              </a:rPr>
              <a:t>będą się pięknie błyszczeć i będą trwalsze. </a:t>
            </a:r>
            <a:br>
              <a:rPr lang="pl-PL" sz="3200" b="1" dirty="0">
                <a:solidFill>
                  <a:schemeClr val="tx1"/>
                </a:solidFill>
              </a:rPr>
            </a:br>
            <a:endParaRPr lang="pl-PL" sz="3200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C:\Users\User\Desktop\Nowy folder\Róże z liści\IMG_20201029_121941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484784"/>
            <a:ext cx="3431473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83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>
        <p:cut/>
      </p:transition>
    </mc:Choice>
    <mc:Fallback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6178698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tx1"/>
                </a:solidFill>
              </a:rPr>
              <a:t>Bukiet możesz dodatkowo przybrać </a:t>
            </a:r>
            <a:r>
              <a:rPr lang="pl-PL" sz="3600" b="1" dirty="0" smtClean="0">
                <a:solidFill>
                  <a:schemeClr val="tx1"/>
                </a:solidFill>
              </a:rPr>
              <a:t>        pojedynczymi </a:t>
            </a:r>
            <a:r>
              <a:rPr lang="pl-PL" sz="3600" b="1" dirty="0">
                <a:solidFill>
                  <a:schemeClr val="tx1"/>
                </a:solidFill>
              </a:rPr>
              <a:t>liśćmi, lub inną dekoracją wedle uznania.</a:t>
            </a:r>
            <a:br>
              <a:rPr lang="pl-PL" sz="3600" b="1" dirty="0">
                <a:solidFill>
                  <a:schemeClr val="tx1"/>
                </a:solidFill>
              </a:rPr>
            </a:br>
            <a:endParaRPr lang="pl-PL" sz="36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5" descr="C:\Users\User\Desktop\Nowy folder\Róże z liści\IMG_20201029_122053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4392488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68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>
        <p:cut/>
      </p:transition>
    </mc:Choice>
    <mc:Fallback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</TotalTime>
  <Words>67</Words>
  <Application>Microsoft Office PowerPoint</Application>
  <PresentationFormat>Pokaz na ekranie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Kapitał</vt:lpstr>
      <vt:lpstr>RÓŻE Z JESIENNYCH LIŚCI</vt:lpstr>
      <vt:lpstr>Róże z liści - co będzie ci potrzebne? Do ich wykonania potrzebujesz cienkiego elastycznego drucika na lub mocnych nici, a także jesiennie ozłoconych liści. </vt:lpstr>
      <vt:lpstr>           Róże z liści – wykonanie Układanie róży rozpocznij od złożenia niewielkiego listka na pół i zwinięcia go w rurkę.    </vt:lpstr>
      <vt:lpstr>Wokół tej rurki owiń kolejny, nieco większy listek (również złożony na pół), tworząc przy brzegach niewielkie falbanki wywinięte do zewnątrz.  </vt:lpstr>
      <vt:lpstr> W ten sam sposób układaj kolejne płatki. Gdy róża uzyska już odpowiednią objętość, zwiąż jej końce nitką lub drucikiem i owiń je nim, aby usztywnić powstałą łodygę.</vt:lpstr>
      <vt:lpstr>Gotowe róże z liści ułóż w bukiet, który możesz przewiązać u dołu nitką lub drutem. Róże wstaw do wazonu, delikatnie skrop je lakierem do włosów będą się pięknie błyszczeć i będą trwalsze.  </vt:lpstr>
      <vt:lpstr>Bukiet możesz dodatkowo przybrać         pojedynczymi liśćmi, lub inną dekoracją wedle uznania.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3</cp:revision>
  <dcterms:created xsi:type="dcterms:W3CDTF">2020-10-29T11:58:21Z</dcterms:created>
  <dcterms:modified xsi:type="dcterms:W3CDTF">2020-10-29T12:20:29Z</dcterms:modified>
</cp:coreProperties>
</file>